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45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ójkąt prostokątny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Dowolny kształt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Dowolny kształt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Dowolny kształt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Łącznik prosty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B5BBAE8-5883-412F-8DF0-C8F42709576C}" type="datetimeFigureOut">
              <a:rPr lang="pl-PL" smtClean="0"/>
              <a:pPr/>
              <a:t>2012-03-04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8ECCDC1-18FF-48EE-B943-1D13FEAB007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5BBAE8-5883-412F-8DF0-C8F42709576C}" type="datetimeFigureOut">
              <a:rPr lang="pl-PL" smtClean="0"/>
              <a:pPr/>
              <a:t>2012-03-04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ECCDC1-18FF-48EE-B943-1D13FEAB007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5BBAE8-5883-412F-8DF0-C8F42709576C}" type="datetimeFigureOut">
              <a:rPr lang="pl-PL" smtClean="0"/>
              <a:pPr/>
              <a:t>2012-03-04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ECCDC1-18FF-48EE-B943-1D13FEAB007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5BBAE8-5883-412F-8DF0-C8F42709576C}" type="datetimeFigureOut">
              <a:rPr lang="pl-PL" smtClean="0"/>
              <a:pPr/>
              <a:t>2012-03-04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ECCDC1-18FF-48EE-B943-1D13FEAB007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5BBAE8-5883-412F-8DF0-C8F42709576C}" type="datetimeFigureOut">
              <a:rPr lang="pl-PL" smtClean="0"/>
              <a:pPr/>
              <a:t>2012-03-04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ECCDC1-18FF-48EE-B943-1D13FEAB007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ag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Pag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5BBAE8-5883-412F-8DF0-C8F42709576C}" type="datetimeFigureOut">
              <a:rPr lang="pl-PL" smtClean="0"/>
              <a:pPr/>
              <a:t>2012-03-04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ECCDC1-18FF-48EE-B943-1D13FEAB007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5BBAE8-5883-412F-8DF0-C8F42709576C}" type="datetimeFigureOut">
              <a:rPr lang="pl-PL" smtClean="0"/>
              <a:pPr/>
              <a:t>2012-03-04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ECCDC1-18FF-48EE-B943-1D13FEAB007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5BBAE8-5883-412F-8DF0-C8F42709576C}" type="datetimeFigureOut">
              <a:rPr lang="pl-PL" smtClean="0"/>
              <a:pPr/>
              <a:t>2012-03-04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ECCDC1-18FF-48EE-B943-1D13FEAB007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5BBAE8-5883-412F-8DF0-C8F42709576C}" type="datetimeFigureOut">
              <a:rPr lang="pl-PL" smtClean="0"/>
              <a:pPr/>
              <a:t>2012-03-04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ECCDC1-18FF-48EE-B943-1D13FEAB007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FB5BBAE8-5883-412F-8DF0-C8F42709576C}" type="datetimeFigureOut">
              <a:rPr lang="pl-PL" smtClean="0"/>
              <a:pPr/>
              <a:t>2012-03-04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ECCDC1-18FF-48EE-B943-1D13FEAB007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B5BBAE8-5883-412F-8DF0-C8F42709576C}" type="datetimeFigureOut">
              <a:rPr lang="pl-PL" smtClean="0"/>
              <a:pPr/>
              <a:t>2012-03-04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8ECCDC1-18FF-48EE-B943-1D13FEAB007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ójkąt prostokątny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Łącznik prosty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ag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Pag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Łącznik prosty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FB5BBAE8-5883-412F-8DF0-C8F42709576C}" type="datetimeFigureOut">
              <a:rPr lang="pl-PL" smtClean="0"/>
              <a:pPr/>
              <a:t>2012-03-04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8ECCDC1-18FF-48EE-B943-1D13FEAB007A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85786" y="533400"/>
            <a:ext cx="8143932" cy="1609716"/>
          </a:xfrm>
        </p:spPr>
        <p:txBody>
          <a:bodyPr>
            <a:noAutofit/>
          </a:bodyPr>
          <a:lstStyle/>
          <a:p>
            <a:pPr algn="ctr"/>
            <a:r>
              <a:rPr lang="pl-PL" sz="4400" dirty="0" smtClean="0">
                <a:latin typeface="Arial Black" pitchFamily="34" charset="0"/>
              </a:rPr>
              <a:t>Zawody </a:t>
            </a:r>
            <a:br>
              <a:rPr lang="pl-PL" sz="4400" dirty="0" smtClean="0">
                <a:latin typeface="Arial Black" pitchFamily="34" charset="0"/>
              </a:rPr>
            </a:br>
            <a:r>
              <a:rPr lang="pl-PL" sz="4400" dirty="0" smtClean="0">
                <a:latin typeface="Arial Black" pitchFamily="34" charset="0"/>
              </a:rPr>
              <a:t>w naszym środowisku </a:t>
            </a:r>
            <a:endParaRPr lang="pl-PL" sz="4400" dirty="0">
              <a:latin typeface="Arial Black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14480" y="3857628"/>
            <a:ext cx="8062912" cy="1752600"/>
          </a:xfrm>
        </p:spPr>
        <p:txBody>
          <a:bodyPr>
            <a:normAutofit/>
          </a:bodyPr>
          <a:lstStyle/>
          <a:p>
            <a:pPr algn="ctr"/>
            <a:r>
              <a:rPr lang="pl-PL" sz="40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Projekt edukacyjny </a:t>
            </a:r>
            <a:endParaRPr lang="pl-PL" sz="4000" dirty="0">
              <a:solidFill>
                <a:schemeClr val="accent6">
                  <a:lumMod val="75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B29037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2444" y="0"/>
            <a:ext cx="4124378" cy="6858000"/>
          </a:xfrm>
        </p:spPr>
      </p:pic>
      <p:pic>
        <p:nvPicPr>
          <p:cNvPr id="5" name="Obraz 4" descr="PB29036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dirty="0" smtClean="0">
                <a:solidFill>
                  <a:srgbClr val="FFFF00"/>
                </a:solidFill>
                <a:latin typeface="Arial Black" pitchFamily="34" charset="0"/>
              </a:rPr>
              <a:t>Przygotowywanie potraw </a:t>
            </a:r>
            <a:endParaRPr lang="pl-PL" sz="40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7" name="Tytuł 2"/>
          <p:cNvSpPr txBox="1">
            <a:spLocks/>
          </p:cNvSpPr>
          <p:nvPr/>
        </p:nvSpPr>
        <p:spPr>
          <a:xfrm>
            <a:off x="428596" y="5715000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000" b="1" dirty="0" smtClean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to ciekawe zajęcie.</a:t>
            </a:r>
            <a:r>
              <a:rPr kumimoji="0" lang="pl-PL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 </a:t>
            </a:r>
            <a:endParaRPr kumimoji="0" lang="pl-PL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P110015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310688" cy="6858000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dirty="0" smtClean="0">
                <a:solidFill>
                  <a:srgbClr val="FFFF00"/>
                </a:solidFill>
                <a:latin typeface="Arial Black" pitchFamily="34" charset="0"/>
              </a:rPr>
              <a:t>Klasa salonem piękności. </a:t>
            </a:r>
            <a:endParaRPr lang="pl-PL" sz="40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6" name="Tytuł 2"/>
          <p:cNvSpPr txBox="1">
            <a:spLocks/>
          </p:cNvSpPr>
          <p:nvPr/>
        </p:nvSpPr>
        <p:spPr>
          <a:xfrm>
            <a:off x="571472" y="5715000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Spotkanie z kosmetyczką. </a:t>
            </a:r>
            <a:endParaRPr kumimoji="0" lang="pl-PL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110015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4929222" cy="6858000"/>
          </a:xfrm>
        </p:spPr>
      </p:pic>
      <p:pic>
        <p:nvPicPr>
          <p:cNvPr id="5" name="Obraz 4" descr="P110015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0"/>
            <a:ext cx="4500562" cy="6858000"/>
          </a:xfrm>
          <a:prstGeom prst="rect">
            <a:avLst/>
          </a:prstGeo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000" dirty="0" smtClean="0">
                <a:solidFill>
                  <a:srgbClr val="FFFF00"/>
                </a:solidFill>
                <a:latin typeface="Arial Black" pitchFamily="34" charset="0"/>
              </a:rPr>
              <a:t>Michał poddawany zabiegowi</a:t>
            </a:r>
            <a:endParaRPr lang="pl-PL" sz="40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6" name="Tytuł 2"/>
          <p:cNvSpPr txBox="1">
            <a:spLocks/>
          </p:cNvSpPr>
          <p:nvPr/>
        </p:nvSpPr>
        <p:spPr>
          <a:xfrm>
            <a:off x="428596" y="5715000"/>
            <a:ext cx="8229600" cy="1143000"/>
          </a:xfrm>
          <a:prstGeom prst="rect">
            <a:avLst/>
          </a:prstGeom>
        </p:spPr>
        <p:txBody>
          <a:bodyPr vert="horz" rtlCol="0" anchor="ctr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000" b="1" dirty="0" smtClean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oczyszczania i masażu twarzy. </a:t>
            </a:r>
            <a:endParaRPr kumimoji="0" lang="pl-PL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P110017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714876" cy="6858000"/>
          </a:xfrm>
        </p:spPr>
      </p:pic>
      <p:pic>
        <p:nvPicPr>
          <p:cNvPr id="6" name="Obraz 5" descr="P110019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 rot="16200000">
            <a:off x="107149" y="2964653"/>
            <a:ext cx="6858000" cy="928694"/>
          </a:xfrm>
        </p:spPr>
        <p:txBody>
          <a:bodyPr>
            <a:normAutofit fontScale="90000"/>
          </a:bodyPr>
          <a:lstStyle/>
          <a:p>
            <a:r>
              <a:rPr lang="pl-PL" sz="4000" dirty="0" smtClean="0">
                <a:solidFill>
                  <a:srgbClr val="FFFF00"/>
                </a:solidFill>
                <a:latin typeface="Arial Black" pitchFamily="34" charset="0"/>
              </a:rPr>
              <a:t>Karinka przed makijażem .</a:t>
            </a:r>
            <a:endParaRPr lang="pl-PL" sz="40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7" name="Tytuł 2"/>
          <p:cNvSpPr txBox="1">
            <a:spLocks/>
          </p:cNvSpPr>
          <p:nvPr/>
        </p:nvSpPr>
        <p:spPr>
          <a:xfrm rot="16200000">
            <a:off x="5250653" y="2964653"/>
            <a:ext cx="6858000" cy="928694"/>
          </a:xfrm>
          <a:prstGeom prst="rect">
            <a:avLst/>
          </a:prstGeom>
        </p:spPr>
        <p:txBody>
          <a:bodyPr vert="horz" rtlCol="0" anchor="ctr">
            <a:normAutofit fontScale="825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Zachwycający</a:t>
            </a:r>
            <a:r>
              <a:rPr kumimoji="0" lang="pl-PL" sz="4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 efekt zabiegu.</a:t>
            </a:r>
            <a:r>
              <a:rPr kumimoji="0" lang="pl-PL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 </a:t>
            </a:r>
            <a:endParaRPr kumimoji="0" lang="pl-PL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121019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7173118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85720" y="535782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4000" dirty="0" smtClean="0">
                <a:solidFill>
                  <a:srgbClr val="FFFF00"/>
                </a:solidFill>
                <a:latin typeface="Arial Black" pitchFamily="34" charset="0"/>
              </a:rPr>
              <a:t>Klasa salonem fryzjerskim. </a:t>
            </a:r>
            <a:endParaRPr lang="pl-PL" sz="40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121020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07734" cy="6858000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 rot="5400000">
            <a:off x="-2857500" y="2857500"/>
            <a:ext cx="6858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rgbClr val="FFFF00"/>
                </a:solidFill>
                <a:latin typeface="Arial Black" pitchFamily="34" charset="0"/>
              </a:rPr>
              <a:t>Kamil zdecydował się  na strzyżenie. </a:t>
            </a:r>
            <a:endParaRPr lang="pl-PL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5" name="Obraz 4" descr="P12102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sp>
        <p:nvSpPr>
          <p:cNvPr id="6" name="Tytuł 2"/>
          <p:cNvSpPr txBox="1">
            <a:spLocks/>
          </p:cNvSpPr>
          <p:nvPr/>
        </p:nvSpPr>
        <p:spPr>
          <a:xfrm rot="5400000">
            <a:off x="5143500" y="2857500"/>
            <a:ext cx="6858000" cy="1143000"/>
          </a:xfrm>
          <a:prstGeom prst="rect">
            <a:avLst/>
          </a:prstGeom>
        </p:spPr>
        <p:txBody>
          <a:bodyPr vert="horz" rtlCol="0" anchor="ctr">
            <a:normAutofit fontScale="900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Koledzy zazdrościli mu odwagi i </a:t>
            </a:r>
            <a:r>
              <a:rPr kumimoji="0" lang="pl-PL" sz="41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modnej fryzury.</a:t>
            </a:r>
            <a:endParaRPr kumimoji="0" lang="pl-PL" sz="41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kółko FOTO\zawody życie\P228001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0" y="571500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pl-PL" sz="3700" dirty="0" smtClean="0">
                <a:solidFill>
                  <a:srgbClr val="FFFF00"/>
                </a:solidFill>
                <a:latin typeface="Arial Black" pitchFamily="34" charset="0"/>
              </a:rPr>
              <a:t>We Wrzesińskiej Spółdzielni Mleczarskiej</a:t>
            </a:r>
            <a:endParaRPr lang="pl-PL" sz="37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kółko FOTO\zawody życie\P228002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1998" cy="6858000"/>
          </a:xfrm>
          <a:prstGeom prst="rect">
            <a:avLst/>
          </a:prstGeom>
          <a:noFill/>
        </p:spPr>
      </p:pic>
      <p:pic>
        <p:nvPicPr>
          <p:cNvPr id="2055" name="Picture 7" descr="D:\kółko FOTO\zawody życie\P22800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8072470"/>
            <a:ext cx="5572124" cy="15240000"/>
          </a:xfrm>
          <a:prstGeom prst="rect">
            <a:avLst/>
          </a:prstGeom>
          <a:noFill/>
        </p:spPr>
      </p:pic>
      <p:pic>
        <p:nvPicPr>
          <p:cNvPr id="10" name="Picture 2" descr="D:\kółko FOTO\zawody życie\P22800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3700" dirty="0" smtClean="0">
                <a:solidFill>
                  <a:srgbClr val="FFFF00"/>
                </a:solidFill>
                <a:latin typeface="Arial Black" pitchFamily="34" charset="0"/>
              </a:rPr>
              <a:t>Czystość i higiena.</a:t>
            </a:r>
            <a:endParaRPr lang="pl-PL" sz="37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11" name="Tytuł 2"/>
          <p:cNvSpPr txBox="1">
            <a:spLocks/>
          </p:cNvSpPr>
          <p:nvPr/>
        </p:nvSpPr>
        <p:spPr>
          <a:xfrm>
            <a:off x="500034" y="5715000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700" b="1" dirty="0" smtClean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t</a:t>
            </a:r>
            <a:r>
              <a:rPr kumimoji="0" lang="pl-PL" sz="3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o podstawowe warunki pracy.</a:t>
            </a:r>
            <a:endParaRPr kumimoji="0" lang="pl-PL" sz="37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kółko FOTO\zawody życie\P228004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rgbClr val="FFFF00"/>
                </a:solidFill>
                <a:latin typeface="Arial Black" pitchFamily="34" charset="0"/>
              </a:rPr>
              <a:t>Tak wygląda produkcja                    mleka w proszku</a:t>
            </a:r>
            <a:r>
              <a:rPr lang="pl-PL" sz="3700" dirty="0" smtClean="0">
                <a:solidFill>
                  <a:srgbClr val="FFFF00"/>
                </a:solidFill>
                <a:latin typeface="Arial Black" pitchFamily="34" charset="0"/>
              </a:rPr>
              <a:t>. </a:t>
            </a:r>
            <a:endParaRPr lang="pl-PL" sz="37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7" name="Tytuł 2"/>
          <p:cNvSpPr txBox="1">
            <a:spLocks/>
          </p:cNvSpPr>
          <p:nvPr/>
        </p:nvSpPr>
        <p:spPr>
          <a:xfrm>
            <a:off x="642910" y="5715000"/>
            <a:ext cx="8229600" cy="1143000"/>
          </a:xfrm>
          <a:prstGeom prst="rect">
            <a:avLst/>
          </a:prstGeom>
        </p:spPr>
        <p:txBody>
          <a:bodyPr vert="horz" rtlCol="0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37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8" name="Tytuł 2"/>
          <p:cNvSpPr txBox="1">
            <a:spLocks/>
          </p:cNvSpPr>
          <p:nvPr/>
        </p:nvSpPr>
        <p:spPr>
          <a:xfrm>
            <a:off x="0" y="5715000"/>
            <a:ext cx="9144000" cy="11430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700" b="1" dirty="0" smtClean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Towar eksportowany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700" b="1" dirty="0" smtClean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do Krajów Trzeciego Świata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       </a:t>
            </a:r>
            <a:endParaRPr kumimoji="0" lang="pl-PL" sz="37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kółko FOTO\zawody życie\P228004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700" dirty="0" smtClean="0">
                <a:solidFill>
                  <a:srgbClr val="FFFF00"/>
                </a:solidFill>
                <a:latin typeface="Arial Black" pitchFamily="34" charset="0"/>
              </a:rPr>
              <a:t>Wrzesińskie masło </a:t>
            </a:r>
            <a:endParaRPr lang="pl-PL" sz="37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5" name="Tytuł 2"/>
          <p:cNvSpPr txBox="1">
            <a:spLocks/>
          </p:cNvSpPr>
          <p:nvPr/>
        </p:nvSpPr>
        <p:spPr>
          <a:xfrm>
            <a:off x="642910" y="5715000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700" b="1" dirty="0" smtClean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p</a:t>
            </a:r>
            <a:r>
              <a:rPr lang="pl-PL" sz="3700" b="1" dirty="0" smtClean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odbija europejski rynek. </a:t>
            </a:r>
            <a:r>
              <a:rPr kumimoji="0" lang="pl-PL" sz="3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 </a:t>
            </a:r>
            <a:endParaRPr kumimoji="0" lang="pl-PL" sz="37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925032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22338" cy="6858000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600" dirty="0" smtClean="0">
                <a:solidFill>
                  <a:srgbClr val="FFFF00"/>
                </a:solidFill>
                <a:latin typeface="Arial Black" pitchFamily="34" charset="0"/>
              </a:rPr>
              <a:t>W piekarni .</a:t>
            </a:r>
            <a:endParaRPr lang="pl-PL" sz="66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kółko FOTO\zawody życie\P228003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4291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3700" dirty="0" smtClean="0">
                <a:solidFill>
                  <a:srgbClr val="FFFF00"/>
                </a:solidFill>
                <a:latin typeface="Arial Black" pitchFamily="34" charset="0"/>
              </a:rPr>
              <a:t>Smaczne wrzesińskie mleko. </a:t>
            </a:r>
            <a:endParaRPr lang="pl-PL" sz="37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5" name="Tytuł 2"/>
          <p:cNvSpPr txBox="1">
            <a:spLocks/>
          </p:cNvSpPr>
          <p:nvPr/>
        </p:nvSpPr>
        <p:spPr>
          <a:xfrm>
            <a:off x="0" y="5715000"/>
            <a:ext cx="9144000" cy="1143000"/>
          </a:xfrm>
          <a:prstGeom prst="rect">
            <a:avLst/>
          </a:prstGeom>
        </p:spPr>
        <p:txBody>
          <a:bodyPr vert="horz" rtlCol="0" anchor="ctr">
            <a:normAutofit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700" b="1" dirty="0" smtClean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 </a:t>
            </a:r>
            <a:endParaRPr kumimoji="0" lang="pl-PL" sz="37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6" name="Tytuł 2"/>
          <p:cNvSpPr txBox="1">
            <a:spLocks/>
          </p:cNvSpPr>
          <p:nvPr/>
        </p:nvSpPr>
        <p:spPr>
          <a:xfrm>
            <a:off x="571472" y="5715000"/>
            <a:ext cx="8229600" cy="11430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1" dirty="0" smtClean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Automatyczna linia produkcyjna</a:t>
            </a: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. </a:t>
            </a: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kółko FOTO\zawody życie\P228004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38" y="0"/>
            <a:ext cx="9135562" cy="6851671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700" dirty="0" smtClean="0">
                <a:solidFill>
                  <a:srgbClr val="FFFF00"/>
                </a:solidFill>
                <a:latin typeface="Arial Black" pitchFamily="34" charset="0"/>
              </a:rPr>
              <a:t>Nabiał jest pyszny i zdrowy.</a:t>
            </a:r>
            <a:endParaRPr lang="pl-PL" sz="37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5" name="Tytuł 2"/>
          <p:cNvSpPr txBox="1">
            <a:spLocks/>
          </p:cNvSpPr>
          <p:nvPr/>
        </p:nvSpPr>
        <p:spPr>
          <a:xfrm>
            <a:off x="0" y="5715000"/>
            <a:ext cx="9144000" cy="1143000"/>
          </a:xfrm>
          <a:prstGeom prst="rect">
            <a:avLst/>
          </a:prstGeom>
        </p:spPr>
        <p:txBody>
          <a:bodyPr vert="horz" rtlCol="0" anchor="ctr">
            <a:normAutofit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700" b="1" dirty="0" smtClean="0">
                <a:solidFill>
                  <a:schemeClr val="accent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Degustacja kefirów, jogurtów, maślanki, sera. </a:t>
            </a:r>
            <a:endParaRPr kumimoji="0" lang="pl-PL" sz="37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85786" y="533400"/>
            <a:ext cx="8143932" cy="1609716"/>
          </a:xfrm>
        </p:spPr>
        <p:txBody>
          <a:bodyPr>
            <a:noAutofit/>
          </a:bodyPr>
          <a:lstStyle/>
          <a:p>
            <a:pPr algn="ctr"/>
            <a:r>
              <a:rPr lang="pl-PL" sz="4400" dirty="0" smtClean="0">
                <a:latin typeface="Arial Black" pitchFamily="34" charset="0"/>
              </a:rPr>
              <a:t>Zawody </a:t>
            </a:r>
            <a:br>
              <a:rPr lang="pl-PL" sz="4400" dirty="0" smtClean="0">
                <a:latin typeface="Arial Black" pitchFamily="34" charset="0"/>
              </a:rPr>
            </a:br>
            <a:r>
              <a:rPr lang="pl-PL" sz="4400" dirty="0" smtClean="0">
                <a:latin typeface="Arial Black" pitchFamily="34" charset="0"/>
              </a:rPr>
              <a:t>w naszym środowisku </a:t>
            </a:r>
            <a:endParaRPr lang="pl-PL" sz="4400" dirty="0">
              <a:latin typeface="Arial Black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14480" y="3857628"/>
            <a:ext cx="8062912" cy="1752600"/>
          </a:xfrm>
        </p:spPr>
        <p:txBody>
          <a:bodyPr>
            <a:normAutofit/>
          </a:bodyPr>
          <a:lstStyle/>
          <a:p>
            <a:pPr algn="ctr"/>
            <a:r>
              <a:rPr lang="pl-PL" sz="40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Projekt edukacyjny </a:t>
            </a:r>
            <a:endParaRPr lang="pl-PL" sz="4000" dirty="0">
              <a:solidFill>
                <a:schemeClr val="accent6">
                  <a:lumMod val="75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P925031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574854" cy="6858000"/>
          </a:xfrm>
        </p:spPr>
      </p:pic>
      <p:pic>
        <p:nvPicPr>
          <p:cNvPr id="6" name="Obraz 5" descr="P92503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pl-PL" sz="3600" dirty="0" smtClean="0">
                <a:solidFill>
                  <a:srgbClr val="FFFF00"/>
                </a:solidFill>
                <a:latin typeface="Arial Black" pitchFamily="34" charset="0"/>
              </a:rPr>
              <a:t>Wiemy, że mąka to podstawowy </a:t>
            </a:r>
            <a:br>
              <a:rPr lang="pl-PL" sz="3600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pl-PL" sz="3600" dirty="0" smtClean="0">
                <a:solidFill>
                  <a:srgbClr val="FFFF00"/>
                </a:solidFill>
                <a:latin typeface="Arial Black" pitchFamily="34" charset="0"/>
              </a:rPr>
              <a:t>składnik chleba.</a:t>
            </a:r>
            <a:endParaRPr lang="pl-PL" sz="36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7" name="Tytuł 2"/>
          <p:cNvSpPr txBox="1">
            <a:spLocks/>
          </p:cNvSpPr>
          <p:nvPr/>
        </p:nvSpPr>
        <p:spPr>
          <a:xfrm>
            <a:off x="0" y="5715000"/>
            <a:ext cx="9144000" cy="11430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925033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94284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71472" y="142852"/>
            <a:ext cx="8229600" cy="1143000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rgbClr val="FFFF00"/>
                </a:solidFill>
                <a:latin typeface="Arial Black" pitchFamily="34" charset="0"/>
              </a:rPr>
              <a:t>Oczekujemy na pieczywo</a:t>
            </a:r>
            <a:r>
              <a:rPr lang="pl-PL" dirty="0" smtClean="0">
                <a:solidFill>
                  <a:srgbClr val="FFFF00"/>
                </a:solidFill>
              </a:rPr>
              <a:t> . </a:t>
            </a:r>
            <a:endParaRPr lang="pl-PL" dirty="0">
              <a:solidFill>
                <a:srgbClr val="FFFF00"/>
              </a:solidFill>
            </a:endParaRPr>
          </a:p>
        </p:txBody>
      </p:sp>
      <p:sp>
        <p:nvSpPr>
          <p:cNvPr id="5" name="Tytuł 2"/>
          <p:cNvSpPr txBox="1">
            <a:spLocks/>
          </p:cNvSpPr>
          <p:nvPr/>
        </p:nvSpPr>
        <p:spPr>
          <a:xfrm>
            <a:off x="0" y="5715000"/>
            <a:ext cx="9144000" cy="11430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Najlepsze jest z pieca węglowego.  </a:t>
            </a:r>
            <a:endParaRPr kumimoji="0" lang="pl-PL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925033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28596" y="57150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4000" dirty="0" smtClean="0">
                <a:solidFill>
                  <a:srgbClr val="FFFF00"/>
                </a:solidFill>
                <a:latin typeface="Arial Black" pitchFamily="34" charset="0"/>
                <a:cs typeface="Arial" pitchFamily="34" charset="0"/>
              </a:rPr>
              <a:t>Pawełek dzieli świeży chleb. </a:t>
            </a:r>
            <a:endParaRPr lang="pl-PL" sz="4000" dirty="0">
              <a:solidFill>
                <a:srgbClr val="FFFF00"/>
              </a:solidFill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B07000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dirty="0" smtClean="0">
                <a:solidFill>
                  <a:srgbClr val="FFFF00"/>
                </a:solidFill>
                <a:latin typeface="Arial Black" pitchFamily="34" charset="0"/>
              </a:rPr>
              <a:t>W zakładzie METGALEX</a:t>
            </a:r>
            <a:endParaRPr lang="pl-PL" sz="40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5" name="Tytuł 2"/>
          <p:cNvSpPr txBox="1">
            <a:spLocks/>
          </p:cNvSpPr>
          <p:nvPr/>
        </p:nvSpPr>
        <p:spPr>
          <a:xfrm>
            <a:off x="0" y="5715000"/>
            <a:ext cx="9144000" cy="11430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dirty="0" smtClean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Kamil  w roli malarza proszkowego </a:t>
            </a:r>
            <a:endParaRPr kumimoji="0" lang="pl-PL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B07000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4000" dirty="0" smtClean="0">
                <a:solidFill>
                  <a:srgbClr val="FFFF00"/>
                </a:solidFill>
                <a:latin typeface="Arial Black" pitchFamily="34" charset="0"/>
              </a:rPr>
              <a:t>Podziwiamy drobne elementy </a:t>
            </a:r>
            <a:endParaRPr lang="pl-PL" sz="40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5" name="Tytuł 2"/>
          <p:cNvSpPr txBox="1">
            <a:spLocks/>
          </p:cNvSpPr>
          <p:nvPr/>
        </p:nvSpPr>
        <p:spPr>
          <a:xfrm>
            <a:off x="571472" y="5715000"/>
            <a:ext cx="8229600" cy="1143000"/>
          </a:xfrm>
          <a:prstGeom prst="rect">
            <a:avLst/>
          </a:prstGeom>
        </p:spPr>
        <p:txBody>
          <a:bodyPr vert="horz" rtlCol="0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000" b="1" dirty="0" smtClean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wykonane z metalu.  </a:t>
            </a:r>
            <a:r>
              <a:rPr kumimoji="0" lang="pl-PL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 </a:t>
            </a:r>
            <a:endParaRPr kumimoji="0" lang="pl-PL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B0700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4000" dirty="0" smtClean="0">
                <a:solidFill>
                  <a:srgbClr val="FFFF00"/>
                </a:solidFill>
                <a:latin typeface="Arial Black" pitchFamily="34" charset="0"/>
              </a:rPr>
              <a:t>Szafa z przesuwanymi półkami </a:t>
            </a:r>
            <a:endParaRPr lang="pl-PL" sz="40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5" name="Tytuł 2"/>
          <p:cNvSpPr txBox="1">
            <a:spLocks/>
          </p:cNvSpPr>
          <p:nvPr/>
        </p:nvSpPr>
        <p:spPr>
          <a:xfrm>
            <a:off x="285720" y="5715000"/>
            <a:ext cx="8229600" cy="1143000"/>
          </a:xfrm>
          <a:prstGeom prst="rect">
            <a:avLst/>
          </a:prstGeom>
        </p:spPr>
        <p:txBody>
          <a:bodyPr vert="horz" rtlCol="0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000" b="1" dirty="0" smtClean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przydałaby się w domu.</a:t>
            </a:r>
            <a:r>
              <a:rPr kumimoji="0" lang="pl-PL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 </a:t>
            </a:r>
            <a:endParaRPr kumimoji="0" lang="pl-PL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B29036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83188" cy="7173119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000" dirty="0" smtClean="0">
                <a:solidFill>
                  <a:srgbClr val="FFFF00"/>
                </a:solidFill>
                <a:latin typeface="Arial Black" pitchFamily="34" charset="0"/>
              </a:rPr>
              <a:t>W kuchni</a:t>
            </a:r>
            <a:endParaRPr lang="pl-PL" sz="60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">
  <a:themeElements>
    <a:clrScheme name="Hol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ol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130</TotalTime>
  <Words>162</Words>
  <Application>Microsoft Office PowerPoint</Application>
  <PresentationFormat>Pokaz na ekranie (4:3)</PresentationFormat>
  <Paragraphs>42</Paragraphs>
  <Slides>22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3" baseType="lpstr">
      <vt:lpstr>Hol</vt:lpstr>
      <vt:lpstr>Zawody  w naszym środowisku </vt:lpstr>
      <vt:lpstr>W piekarni .</vt:lpstr>
      <vt:lpstr>Wiemy, że mąka to podstawowy  składnik chleba.</vt:lpstr>
      <vt:lpstr>Oczekujemy na pieczywo . </vt:lpstr>
      <vt:lpstr>Pawełek dzieli świeży chleb. </vt:lpstr>
      <vt:lpstr>W zakładzie METGALEX</vt:lpstr>
      <vt:lpstr>Podziwiamy drobne elementy </vt:lpstr>
      <vt:lpstr>Szafa z przesuwanymi półkami </vt:lpstr>
      <vt:lpstr>W kuchni</vt:lpstr>
      <vt:lpstr>Przygotowywanie potraw </vt:lpstr>
      <vt:lpstr>Klasa salonem piękności. </vt:lpstr>
      <vt:lpstr>Michał poddawany zabiegowi</vt:lpstr>
      <vt:lpstr>Karinka przed makijażem .</vt:lpstr>
      <vt:lpstr>Klasa salonem fryzjerskim. </vt:lpstr>
      <vt:lpstr>Kamil zdecydował się  na strzyżenie. </vt:lpstr>
      <vt:lpstr>We Wrzesińskiej Spółdzielni Mleczarskiej</vt:lpstr>
      <vt:lpstr>Czystość i higiena.</vt:lpstr>
      <vt:lpstr>Tak wygląda produkcja                    mleka w proszku. </vt:lpstr>
      <vt:lpstr>Wrzesińskie masło </vt:lpstr>
      <vt:lpstr>Smaczne wrzesińskie mleko. </vt:lpstr>
      <vt:lpstr>Nabiał jest pyszny i zdrowy.</vt:lpstr>
      <vt:lpstr>Zawody  w naszym środowisku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Zawody  w naszym środowisku </dc:title>
  <dc:creator>LJ</dc:creator>
  <cp:lastModifiedBy>LJ</cp:lastModifiedBy>
  <cp:revision>18</cp:revision>
  <dcterms:created xsi:type="dcterms:W3CDTF">2012-02-14T18:28:47Z</dcterms:created>
  <dcterms:modified xsi:type="dcterms:W3CDTF">2012-03-04T13:18:21Z</dcterms:modified>
</cp:coreProperties>
</file>