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7" r:id="rId2"/>
    <p:sldId id="258" r:id="rId3"/>
    <p:sldId id="302" r:id="rId4"/>
    <p:sldId id="260" r:id="rId5"/>
    <p:sldId id="262" r:id="rId6"/>
    <p:sldId id="303" r:id="rId7"/>
    <p:sldId id="264" r:id="rId8"/>
    <p:sldId id="265" r:id="rId9"/>
    <p:sldId id="304" r:id="rId10"/>
    <p:sldId id="305" r:id="rId11"/>
    <p:sldId id="306" r:id="rId12"/>
    <p:sldId id="307" r:id="rId13"/>
    <p:sldId id="268" r:id="rId14"/>
    <p:sldId id="270" r:id="rId15"/>
    <p:sldId id="271" r:id="rId16"/>
    <p:sldId id="272" r:id="rId17"/>
    <p:sldId id="273" r:id="rId18"/>
    <p:sldId id="276" r:id="rId19"/>
    <p:sldId id="308" r:id="rId20"/>
    <p:sldId id="309" r:id="rId21"/>
    <p:sldId id="279" r:id="rId22"/>
    <p:sldId id="280" r:id="rId23"/>
    <p:sldId id="310" r:id="rId24"/>
    <p:sldId id="282" r:id="rId25"/>
    <p:sldId id="311" r:id="rId26"/>
    <p:sldId id="312" r:id="rId27"/>
    <p:sldId id="285" r:id="rId28"/>
    <p:sldId id="313" r:id="rId29"/>
    <p:sldId id="289" r:id="rId30"/>
    <p:sldId id="314" r:id="rId31"/>
    <p:sldId id="291" r:id="rId32"/>
    <p:sldId id="292" r:id="rId33"/>
    <p:sldId id="293" r:id="rId34"/>
    <p:sldId id="315" r:id="rId35"/>
    <p:sldId id="295" r:id="rId36"/>
    <p:sldId id="296" r:id="rId37"/>
    <p:sldId id="316" r:id="rId38"/>
    <p:sldId id="274" r:id="rId39"/>
    <p:sldId id="275" r:id="rId40"/>
    <p:sldId id="299" r:id="rId41"/>
    <p:sldId id="300" r:id="rId42"/>
    <p:sldId id="301" r:id="rId4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F573"/>
    <a:srgbClr val="FFFF97"/>
    <a:srgbClr val="F494E6"/>
    <a:srgbClr val="7BBEF5"/>
    <a:srgbClr val="F070DE"/>
    <a:srgbClr val="F45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5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20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19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047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42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948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451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050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421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114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012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FFFF97"/>
            </a:gs>
            <a:gs pos="0">
              <a:srgbClr val="65F573"/>
            </a:gs>
            <a:gs pos="89000">
              <a:srgbClr val="7BBEF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8A81-D038-40A8-9680-E42F4B7318F9}" type="datetimeFigureOut">
              <a:rPr lang="pl-PL" smtClean="0"/>
              <a:t>2015-05-19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B3CC1-0B7A-451F-AAAA-0ACBFD978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756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sz="8900" dirty="0" smtClean="0">
                <a:latin typeface="Comic Sans MS" pitchFamily="66" charset="0"/>
              </a:rPr>
              <a:t>Australia </a:t>
            </a:r>
            <a:endParaRPr lang="pl-PL" sz="8900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68" y="1916832"/>
            <a:ext cx="648072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5229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pl-PL" sz="2000" dirty="0" smtClean="0"/>
              <a:t>To dzieło natury stoi w tym miejscu od ponad stu tysięcy lat. Co ciekawe pod wpływem promieni słonecznych zmienia swoją barwę (kolejno: czerwona, pomarańczowa, różowa i szara) i w ten sposób każdy kto tu przyjedzie, aby podziwiać Uluru na własne oczy ma możliwość obejrzenia niepowtarzalnego spektaklu wyreżyserowanego przez naturę</a:t>
            </a:r>
            <a:endParaRPr lang="pl-PL" sz="2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0" y="620688"/>
            <a:ext cx="542954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29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/>
              <a:t>Park Kakadu</a:t>
            </a:r>
            <a:br>
              <a:rPr lang="pl-PL" sz="3200" b="1" dirty="0" smtClean="0"/>
            </a:br>
            <a:r>
              <a:rPr lang="pl-PL" sz="2200" dirty="0" smtClean="0"/>
              <a:t>Znajduje się na liście światowego dziedzictwa UNESCO </a:t>
            </a:r>
            <a:br>
              <a:rPr lang="pl-PL" sz="2200" dirty="0" smtClean="0"/>
            </a:br>
            <a:r>
              <a:rPr lang="pl-PL" sz="2200" dirty="0" smtClean="0"/>
              <a:t>i jest jedną z największych atrakcji Czerwonego Lądu</a:t>
            </a:r>
            <a:endParaRPr lang="pl-PL" sz="22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5480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3082354"/>
          </a:xfrm>
        </p:spPr>
        <p:txBody>
          <a:bodyPr>
            <a:normAutofit fontScale="90000"/>
          </a:bodyPr>
          <a:lstStyle/>
          <a:p>
            <a:pPr algn="l"/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 smtClean="0"/>
              <a:t>W tym miejscu można obserwować krokodyle </a:t>
            </a:r>
            <a:br>
              <a:rPr lang="pl-PL" sz="2200" dirty="0" smtClean="0"/>
            </a:br>
            <a:r>
              <a:rPr lang="pl-PL" sz="2200" dirty="0" smtClean="0"/>
              <a:t>w ich środowisku naturalnym, poznać historię Aborygenów wymalowaną na skałach oraz zobaczyć słynne wodospady </a:t>
            </a:r>
            <a:r>
              <a:rPr lang="pl-PL" sz="2200" dirty="0" err="1" smtClean="0"/>
              <a:t>Twin</a:t>
            </a:r>
            <a:r>
              <a:rPr lang="pl-PL" sz="2200" dirty="0" smtClean="0"/>
              <a:t> </a:t>
            </a:r>
            <a:r>
              <a:rPr lang="pl-PL" sz="2200" dirty="0" err="1" smtClean="0"/>
              <a:t>Falls</a:t>
            </a:r>
            <a:r>
              <a:rPr lang="pl-PL" sz="2200" dirty="0" smtClean="0"/>
              <a:t> </a:t>
            </a:r>
            <a:br>
              <a:rPr lang="pl-PL" sz="2200" dirty="0" smtClean="0"/>
            </a:br>
            <a:r>
              <a:rPr lang="pl-PL" sz="2200" dirty="0" smtClean="0"/>
              <a:t>czy przejść się po lesie deszczowym.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3996444" cy="272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65" y="3573016"/>
            <a:ext cx="5429803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3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92" y="188640"/>
            <a:ext cx="3882461" cy="282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1" y="188640"/>
            <a:ext cx="4121615" cy="284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01008"/>
            <a:ext cx="532859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3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542">
              <a:srgbClr val="BEFB88"/>
            </a:gs>
            <a:gs pos="7084">
              <a:srgbClr val="7DF779"/>
            </a:gs>
            <a:gs pos="46000">
              <a:srgbClr val="FFFF97"/>
            </a:gs>
            <a:gs pos="0">
              <a:srgbClr val="65F573"/>
            </a:gs>
            <a:gs pos="89000">
              <a:srgbClr val="7BBEF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l"/>
            <a:r>
              <a:rPr lang="pl-PL" sz="3200" b="1" dirty="0" smtClean="0"/>
              <a:t>Półwysep Jork </a:t>
            </a:r>
            <a:r>
              <a:rPr lang="pl-PL" sz="2200" dirty="0" smtClean="0"/>
              <a:t>półwysep, na którym znajduje się najdalej na północ wysunięty punkt Australii - przylądek Jork. Został tak nazwany przez Jamesa Cooka </a:t>
            </a:r>
            <a:endParaRPr lang="pl-PL" sz="22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06352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2484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33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err="1"/>
              <a:t>Taronga</a:t>
            </a:r>
            <a:r>
              <a:rPr lang="pl-PL" sz="3200" b="1" dirty="0"/>
              <a:t> </a:t>
            </a:r>
            <a:r>
              <a:rPr lang="pl-PL" sz="3200" b="1" dirty="0" smtClean="0"/>
              <a:t>Zoo </a:t>
            </a:r>
            <a:r>
              <a:rPr lang="pl-PL" sz="2200" dirty="0" smtClean="0"/>
              <a:t>ogród </a:t>
            </a:r>
            <a:r>
              <a:rPr lang="pl-PL" sz="2200" dirty="0"/>
              <a:t>zoologiczny o powierzchni 21 ha. Obecnie </a:t>
            </a:r>
            <a:r>
              <a:rPr lang="pl-PL" sz="2200" dirty="0" err="1"/>
              <a:t>Taronga</a:t>
            </a:r>
            <a:r>
              <a:rPr lang="pl-PL" sz="2200" dirty="0"/>
              <a:t> Zoo posiada 2600 zwierząt należących do 340 gatunków</a:t>
            </a:r>
            <a:r>
              <a:rPr lang="pl-PL" sz="2200" b="1" dirty="0" smtClean="0"/>
              <a:t> </a:t>
            </a:r>
            <a:endParaRPr lang="pl-PL" sz="22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484784"/>
            <a:ext cx="374441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916832"/>
            <a:ext cx="374326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7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05" y="1628800"/>
            <a:ext cx="5544616" cy="490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25910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9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563"/>
            <a:ext cx="7992888" cy="590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6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b="1" dirty="0"/>
              <a:t>Góry Błękitne </a:t>
            </a:r>
            <a:r>
              <a:rPr lang="pl-PL" sz="2200" dirty="0" smtClean="0"/>
              <a:t>pasmo górskie w Nowej Południowej Walii około 100 km na zachód od Sydney</a:t>
            </a:r>
            <a:endParaRPr lang="pl-PL" sz="2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http://blog.bluesky.pl/wp-content/uploads/2014/01/Trzy-Siostry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7544" y="1484784"/>
            <a:ext cx="842493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3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http://ocdn.eu/images/pulscms/ZTA7MDQsMCwyMywzZTgsMjMyOzA2LDMyMCwxYzI_/3bc5abc50c8370dc02cbab12129f1e2d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896" y="2996952"/>
            <a:ext cx="5292588" cy="288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l-PL" sz="2000" dirty="0" smtClean="0"/>
              <a:t>Najwyższy szczyt gór, One </a:t>
            </a:r>
            <a:r>
              <a:rPr lang="pl-PL" sz="2000" dirty="0" err="1" smtClean="0"/>
              <a:t>Tree</a:t>
            </a:r>
            <a:r>
              <a:rPr lang="pl-PL" sz="2000" dirty="0" smtClean="0"/>
              <a:t> Hill ma wysokość 1 111 m n.p.m., góry stanowią część Wielkich Gór Wododziałowych</a:t>
            </a:r>
            <a:endParaRPr lang="pl-PL" sz="2000" dirty="0"/>
          </a:p>
        </p:txBody>
      </p:sp>
      <p:pic>
        <p:nvPicPr>
          <p:cNvPr id="4" name="Obraz 3" descr="http://blog.bluesky.pl/wp-content/uploads/2014/01/Wodospad-Katoomb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60648"/>
            <a:ext cx="460851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15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727647"/>
            <a:ext cx="3528392" cy="5000660"/>
          </a:xfrm>
        </p:spPr>
        <p:txBody>
          <a:bodyPr>
            <a:normAutofit fontScale="90000"/>
          </a:bodyPr>
          <a:lstStyle/>
          <a:p>
            <a:pPr algn="l"/>
            <a:r>
              <a:rPr lang="pl-PL" sz="2200" dirty="0" smtClean="0"/>
              <a:t>Państwo położone na półkuli południowej, obejmujące najmniejszy kontynent świata, </a:t>
            </a:r>
            <a:br>
              <a:rPr lang="pl-PL" sz="2200" dirty="0" smtClean="0"/>
            </a:br>
            <a:r>
              <a:rPr lang="pl-PL" sz="2200" dirty="0" smtClean="0"/>
              <a:t>wyspę Tasmanię i inne </a:t>
            </a:r>
            <a:br>
              <a:rPr lang="pl-PL" sz="2200" dirty="0" smtClean="0"/>
            </a:br>
            <a:r>
              <a:rPr lang="pl-PL" sz="2200" dirty="0" smtClean="0"/>
              <a:t>znacznie mniejsze wyspy na Oceanie Indyjskim i Spokojnym. </a:t>
            </a:r>
            <a:br>
              <a:rPr lang="pl-PL" sz="2200" dirty="0" smtClean="0"/>
            </a:br>
            <a:r>
              <a:rPr lang="pl-PL" sz="2200" dirty="0" smtClean="0"/>
              <a:t>To jedyny kraj na świecie, </a:t>
            </a:r>
            <a:br>
              <a:rPr lang="pl-PL" sz="2200" dirty="0" smtClean="0"/>
            </a:br>
            <a:r>
              <a:rPr lang="pl-PL" sz="2200" dirty="0" smtClean="0"/>
              <a:t>który obejmuje cały kontynent. Nie posiada granic lądowych </a:t>
            </a:r>
            <a:br>
              <a:rPr lang="pl-PL" sz="2200" dirty="0" smtClean="0"/>
            </a:br>
            <a:r>
              <a:rPr lang="pl-PL" sz="2200" dirty="0" smtClean="0"/>
              <a:t>z żadnym państwem. Jest szóstym pod względem powierzchni państwem świata.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Obraz 2" descr="http://img.bazarek.pl/382309/18199/3689329/158796409750a4476cbbc5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912" y="908720"/>
            <a:ext cx="514353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3200" b="1" dirty="0" smtClean="0"/>
              <a:t>Jaskinie </a:t>
            </a:r>
            <a:r>
              <a:rPr lang="pl-PL" sz="3200" b="1" dirty="0" err="1" smtClean="0"/>
              <a:t>Jenolan</a:t>
            </a:r>
            <a:r>
              <a:rPr lang="pl-PL" sz="3200" b="1" dirty="0" smtClean="0"/>
              <a:t> </a:t>
            </a:r>
            <a:r>
              <a:rPr lang="pl-PL" sz="2000" dirty="0" smtClean="0"/>
              <a:t>kompleks jaskiń krasowych, znajdujących się </a:t>
            </a:r>
            <a:br>
              <a:rPr lang="pl-PL" sz="2000" dirty="0" smtClean="0"/>
            </a:br>
            <a:r>
              <a:rPr lang="pl-PL" sz="2000" dirty="0" smtClean="0"/>
              <a:t>w australijskich Górach Błękitnych, stanowią jedną z największych atrakcji turystycznych w Australii</a:t>
            </a:r>
            <a:endParaRPr lang="pl-PL" sz="2000" dirty="0"/>
          </a:p>
        </p:txBody>
      </p:sp>
      <p:pic>
        <p:nvPicPr>
          <p:cNvPr id="3" name="Obraz 2" descr="http://thumbs.dreamstime.com/x/jaskinie-jenolan-495185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628800"/>
            <a:ext cx="655272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696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ttps://lh4.googleusercontent.com/proxy/aMsI4vxdZ4NdgQjIJlVk4i6_glEmKk2o37HF4f0XjJMwBHUysj5ee_toez5UoxhGUM8OKO_QrD2LRW2OEoj6V4DDsxdX3TLkLw=w426-h239-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8639"/>
            <a:ext cx="4436739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247702" cy="479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 descr="https://encrypted-tbn2.gstatic.com/images?q=tbn:ANd9GcQlVxRFJ0rSLYUGwpBX3xYvzFa-vbQ6CreJDBT7ozC2bdzuJyRfs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3068960"/>
            <a:ext cx="35718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64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ttp://www.jenolancaves.org.au/imagesDB/facebook/Jenolan-Caves-Tour-Prices1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5157"/>
            <a:ext cx="648072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955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3200" b="1" dirty="0" smtClean="0"/>
              <a:t>Park Narodowy w Tasmanii </a:t>
            </a:r>
            <a:r>
              <a:rPr lang="pl-PL" sz="2000" dirty="0" smtClean="0"/>
              <a:t>wbrew pozorom Tasmania to nie tylko słynny diabeł tasmański. Wielką osobliwością Tasmanii są drzewa trawiaste</a:t>
            </a:r>
            <a:endParaRPr lang="pl-PL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32848" cy="512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5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http://img2.national-geographic.pl/uploads/photo/278/278890/park-narodowy-cradle-mountain-lake-st-clair-na-tasmanii-zaginione-giganty-278890-lar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1" y="360505"/>
            <a:ext cx="465556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http://thumbs.dreamstime.com/x/aus-spadek-%C5%9Br%C3%B3dpolny-mt-park-narodowy-russel-tasmania-1952192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3704461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http://img.national-geographic.pl/uploads/pics/diabel_tasmanski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1556792"/>
            <a:ext cx="4067175" cy="379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931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3200" b="1" dirty="0" smtClean="0"/>
              <a:t>Wielka Rafa Koralowa </a:t>
            </a:r>
            <a:r>
              <a:rPr lang="pl-PL" sz="2000" dirty="0" smtClean="0"/>
              <a:t>największa na świecie rafa koralowa, położona u wybrzeży Australii, w Morzu Koralowym.  </a:t>
            </a:r>
            <a:endParaRPr lang="pl-PL" sz="2000" dirty="0"/>
          </a:p>
        </p:txBody>
      </p:sp>
      <p:pic>
        <p:nvPicPr>
          <p:cNvPr id="4" name="Obraz 3" descr="http://3.bp.blogspot.com/-rwVYrRpNJ5E/T5PDd-RCD8I/AAAAAAAAACo/WniPdrk6Hk8/s1600/1015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412776"/>
            <a:ext cx="669674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05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dirty="0" smtClean="0"/>
              <a:t>Jest to największa na Ziemi pojedyncza struktura wytworzona przez organizmy żywe, widoczna nawet z kosmosu (jako biała smuga na tle błękitnego oceanu)</a:t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3" name="Obraz 2" descr="http://www.abcwypoczynku.pl/typo3temp/pics/30eb9ee87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3276" y="332656"/>
            <a:ext cx="676875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798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04455" cy="297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60" y="94857"/>
            <a:ext cx="4248472" cy="30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83" y="3645024"/>
            <a:ext cx="4570676" cy="285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3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>
            <a:normAutofit fontScale="90000"/>
          </a:bodyPr>
          <a:lstStyle/>
          <a:p>
            <a:pPr algn="l"/>
            <a:r>
              <a:rPr lang="pl-PL" sz="3600" b="1" dirty="0" smtClean="0"/>
              <a:t>Wyspa Kangura </a:t>
            </a:r>
            <a:r>
              <a:rPr lang="pl-PL" sz="2200" dirty="0" smtClean="0"/>
              <a:t>jest trzecią co do wielkości wyspą Australii. Ma zaledwie 145 km długości, a ponad połowę terenu pokrywa busz</a:t>
            </a:r>
            <a:r>
              <a:rPr lang="pl-PL" dirty="0" smtClean="0"/>
              <a:t>.  </a:t>
            </a:r>
            <a:endParaRPr lang="pl-PL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912768" cy="498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http://www.marekniedzwiecki.pl/_img/_usrimg/0691215efa1495ef9def7cd24797d62b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4" y="2996952"/>
            <a:ext cx="4800600" cy="35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http://blog.esky.pl/wp-content/uploads/2012/06/By-augustusoz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88640"/>
            <a:ext cx="530733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81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/>
              <a:t>Narodowy </a:t>
            </a:r>
            <a:r>
              <a:rPr lang="pl-PL" sz="3600" b="1" dirty="0"/>
              <a:t>Ogród Botaniczny </a:t>
            </a:r>
            <a:r>
              <a:rPr lang="pl-PL" sz="3600" b="1" dirty="0" smtClean="0"/>
              <a:t>Austral</a:t>
            </a:r>
            <a:r>
              <a:rPr lang="pl-PL" b="1" dirty="0" smtClean="0"/>
              <a:t>ii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 smtClean="0"/>
              <a:t>można tu podziwiać </a:t>
            </a:r>
            <a:r>
              <a:rPr lang="pl-PL" sz="2200" dirty="0"/>
              <a:t>najwspanialsze okazy roślinności typowej dla kontynentu australijskiego. Takich eksponatów nie można zobaczyć nigdzie indziej.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50" y="1556792"/>
            <a:ext cx="3965963" cy="49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65635"/>
            <a:ext cx="3384376" cy="411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4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3600" b="1" dirty="0" smtClean="0"/>
              <a:t>Wielka Wyspa Piaszczysta  </a:t>
            </a:r>
            <a:br>
              <a:rPr lang="pl-PL" sz="3600" b="1" dirty="0" smtClean="0"/>
            </a:br>
            <a:r>
              <a:rPr lang="pl-PL" sz="2200" dirty="0" smtClean="0"/>
              <a:t>największa na świecie wyspa piaskowa, </a:t>
            </a:r>
            <a:br>
              <a:rPr lang="pl-PL" sz="2200" dirty="0" smtClean="0"/>
            </a:br>
            <a:r>
              <a:rPr lang="pl-PL" sz="2200" dirty="0" smtClean="0"/>
              <a:t>ma 120 km długości i do 25 km szerokości.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30044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1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http://i.wp.pl/a/f/jpeg/32989/fraser_island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88641"/>
            <a:ext cx="518457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http://i.wp.pl/a/f/jpeg/32335/5/4/545392b94ac9d81c6d28de4ce3beac0e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3284984"/>
            <a:ext cx="554461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78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3200" b="1" dirty="0"/>
              <a:t>Sydney 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00141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dirty="0"/>
              <a:t>Jest to jedna z najbardziej znanych </a:t>
            </a: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i </a:t>
            </a:r>
            <a:r>
              <a:rPr lang="pl-PL" dirty="0"/>
              <a:t>największych metropolii świata, </a:t>
            </a: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obowiązkowy </a:t>
            </a:r>
            <a:r>
              <a:rPr lang="pl-PL" dirty="0"/>
              <a:t>punkt dla większości turystów </a:t>
            </a: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w </a:t>
            </a:r>
            <a:r>
              <a:rPr lang="pl-PL" dirty="0"/>
              <a:t>trakcie podróży po Krainie Kangurów. </a:t>
            </a: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Miasto </a:t>
            </a:r>
            <a:r>
              <a:rPr lang="pl-PL" dirty="0"/>
              <a:t>jest także największym ośrodkiem miejskim południowego Pacyfiku. </a:t>
            </a: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To </a:t>
            </a:r>
            <a:r>
              <a:rPr lang="pl-PL" dirty="0"/>
              <a:t>tutaj w 2000 roku odbyły się igrzyska olimpijskie. </a:t>
            </a: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W </a:t>
            </a:r>
            <a:r>
              <a:rPr lang="pl-PL" dirty="0"/>
              <a:t>Sydney znajduje się wiele znanych </a:t>
            </a: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na </a:t>
            </a:r>
            <a:r>
              <a:rPr lang="pl-PL" dirty="0"/>
              <a:t>całym świecie </a:t>
            </a:r>
            <a:r>
              <a:rPr lang="pl-PL" dirty="0" smtClean="0"/>
              <a:t>miejsc.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00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0" y="764704"/>
            <a:ext cx="815706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9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/>
              <a:t>Opera House </a:t>
            </a:r>
            <a:r>
              <a:rPr lang="pl-PL" sz="2000" dirty="0" smtClean="0"/>
              <a:t>budynek w stylu nowoczesnego ekspresjonizmu.</a:t>
            </a:r>
            <a:br>
              <a:rPr lang="pl-PL" sz="2000" dirty="0" smtClean="0"/>
            </a:br>
            <a:r>
              <a:rPr lang="pl-PL" sz="2000" dirty="0" smtClean="0"/>
              <a:t>Wykonana została ze stali, betonu i szkła. </a:t>
            </a:r>
            <a:br>
              <a:rPr lang="pl-PL" sz="2000" dirty="0" smtClean="0"/>
            </a:br>
            <a:r>
              <a:rPr lang="pl-PL" sz="2000" dirty="0" smtClean="0"/>
              <a:t>Budynek opery został wpisany 28 czerwca 2007 roku </a:t>
            </a:r>
            <a:br>
              <a:rPr lang="pl-PL" sz="2000" dirty="0" smtClean="0"/>
            </a:br>
            <a:r>
              <a:rPr lang="pl-PL" sz="2000" dirty="0" smtClean="0"/>
              <a:t>na listę światowego dziedzictwa UNESCO</a:t>
            </a:r>
            <a:endParaRPr lang="pl-PL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07234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8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ttp://fc02.deviantart.net/fs70/f/2013/155/f/6/inside_sydney_opera_house_by_starlightsparkle12-d67v5w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3501008"/>
            <a:ext cx="4781550" cy="315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http://blogimages.thescore.com/counterattack/files/2011/12/262078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0" y="116633"/>
            <a:ext cx="626469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20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Most  </a:t>
            </a:r>
            <a:r>
              <a:rPr lang="pl-PL" sz="3200" b="1" dirty="0"/>
              <a:t>Harbour Sydney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032448" cy="481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22" y="1348234"/>
            <a:ext cx="399271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5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260649"/>
            <a:ext cx="7776864" cy="720079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Najstarsza dzielnica The Rock</a:t>
            </a:r>
            <a:endParaRPr lang="pl-PL" sz="32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2520280" cy="432048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tx1"/>
                </a:solidFill>
                <a:latin typeface="+mj-lt"/>
              </a:rPr>
              <a:t>to urodziwa, 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+mj-lt"/>
              </a:rPr>
              <a:t>pełna starych, </a:t>
            </a:r>
            <a:r>
              <a:rPr lang="pl-PL" sz="2400" dirty="0" smtClean="0">
                <a:solidFill>
                  <a:schemeClr val="tx1"/>
                </a:solidFill>
                <a:latin typeface="+mj-lt"/>
              </a:rPr>
              <a:t>odnowionych </a:t>
            </a:r>
            <a:r>
              <a:rPr lang="pl-PL" sz="2400" dirty="0" smtClean="0">
                <a:solidFill>
                  <a:schemeClr val="tx1"/>
                </a:solidFill>
                <a:latin typeface="+mj-lt"/>
              </a:rPr>
              <a:t>budynków, dzielnica leżąca 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+mj-lt"/>
              </a:rPr>
              <a:t>w bezpośrednim sąsiedztwie Opery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+mj-lt"/>
              </a:rPr>
              <a:t> i Mostu</a:t>
            </a:r>
            <a:endParaRPr lang="pl-PL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68" y="836712"/>
            <a:ext cx="5366565" cy="291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07640"/>
            <a:ext cx="5451252" cy="294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7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Sea Life Sydney </a:t>
            </a:r>
            <a:r>
              <a:rPr lang="pl-PL" sz="3200" b="1" dirty="0" err="1"/>
              <a:t>Aquarium</a:t>
            </a:r>
            <a:endParaRPr lang="pl-PL" sz="32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111892" cy="397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420671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88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2" y="488533"/>
            <a:ext cx="414226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46" y="116632"/>
            <a:ext cx="41764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573016"/>
            <a:ext cx="546180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00246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88843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7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3600" b="1" dirty="0"/>
              <a:t>Plaża Bondi </a:t>
            </a:r>
            <a:r>
              <a:rPr lang="pl-PL" sz="2200" dirty="0" smtClean="0"/>
              <a:t>jedna z największych plaż Sydney. </a:t>
            </a:r>
            <a:br>
              <a:rPr lang="pl-PL" sz="2200" dirty="0" smtClean="0"/>
            </a:br>
            <a:r>
              <a:rPr lang="pl-PL" sz="2200" dirty="0" smtClean="0"/>
              <a:t>Jej nazwa pochodzi od słowa </a:t>
            </a:r>
            <a:r>
              <a:rPr lang="pl-PL" sz="2200" dirty="0" err="1" smtClean="0"/>
              <a:t>boondi</a:t>
            </a:r>
            <a:r>
              <a:rPr lang="pl-PL" sz="2200" dirty="0" smtClean="0"/>
              <a:t>, co w języku zamieszkujących te tereny Aborygenów oznacza "hałas wywołany uderzeniem fali”</a:t>
            </a:r>
            <a:endParaRPr lang="pl-PL" sz="2200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52928" cy="503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5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417"/>
            <a:ext cx="5688632" cy="303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26935"/>
            <a:ext cx="5580620" cy="305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3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260648"/>
            <a:ext cx="77724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Moje  wymarzone  wakacje     </a:t>
            </a:r>
            <a:br>
              <a:rPr lang="pl-PL" dirty="0" smtClean="0"/>
            </a:br>
            <a:r>
              <a:rPr lang="pl-PL" dirty="0" smtClean="0"/>
              <a:t>- Australia -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95736" y="5517232"/>
            <a:ext cx="4572000" cy="86409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 </a:t>
            </a:r>
            <a:r>
              <a:rPr lang="pl-PL" dirty="0" smtClean="0">
                <a:solidFill>
                  <a:schemeClr val="tx1"/>
                </a:solidFill>
              </a:rPr>
              <a:t>Sylwia Andrzejewska </a:t>
            </a: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klasa 2 gimnazjum </a:t>
            </a:r>
            <a:endParaRPr lang="pl-PL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250757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4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Red Centre – centrum </a:t>
            </a:r>
            <a:r>
              <a:rPr lang="pl-PL" sz="3200" b="1" dirty="0" err="1"/>
              <a:t>outback</a:t>
            </a:r>
            <a:r>
              <a:rPr lang="pl-PL" sz="3200" b="1" dirty="0"/>
              <a:t> 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>
          <a:xfrm>
            <a:off x="179512" y="1444294"/>
            <a:ext cx="2736304" cy="4649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smtClean="0"/>
              <a:t>To obszar rozległego </a:t>
            </a: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i </a:t>
            </a:r>
            <a:r>
              <a:rPr lang="pl-PL" sz="2000" dirty="0"/>
              <a:t>niegościnnego </a:t>
            </a: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dla </a:t>
            </a:r>
            <a:r>
              <a:rPr lang="pl-PL" sz="2000" dirty="0"/>
              <a:t>człowieka </a:t>
            </a: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terenu </a:t>
            </a:r>
            <a:r>
              <a:rPr lang="pl-PL" sz="2000" dirty="0"/>
              <a:t>w Australii. </a:t>
            </a: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Latem </a:t>
            </a:r>
            <a:r>
              <a:rPr lang="pl-PL" sz="2000" dirty="0"/>
              <a:t>temperatury </a:t>
            </a: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osiągają </a:t>
            </a:r>
            <a:r>
              <a:rPr lang="pl-PL" sz="2000" dirty="0"/>
              <a:t>tu nawet </a:t>
            </a: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50 </a:t>
            </a:r>
            <a:r>
              <a:rPr lang="pl-PL" sz="2000" dirty="0"/>
              <a:t>stopni Celsjusza. </a:t>
            </a:r>
            <a:endParaRPr lang="pl-PL" sz="2000" dirty="0" smtClean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196752"/>
            <a:ext cx="563854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70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Charakterystyczną rzeczą dla </a:t>
            </a:r>
            <a:r>
              <a:rPr lang="pl-PL" sz="2200" dirty="0" err="1" smtClean="0"/>
              <a:t>outbacku</a:t>
            </a:r>
            <a:r>
              <a:rPr lang="pl-PL" sz="2200" dirty="0" smtClean="0"/>
              <a:t> jest czerwona ziemia, </a:t>
            </a:r>
            <a:br>
              <a:rPr lang="pl-PL" sz="2200" dirty="0" smtClean="0"/>
            </a:br>
            <a:r>
              <a:rPr lang="pl-PL" sz="2200" dirty="0" smtClean="0"/>
              <a:t>ostańce skalne i praktycznie brak roślinności. </a:t>
            </a:r>
            <a:br>
              <a:rPr lang="pl-PL" sz="2200" dirty="0" smtClean="0"/>
            </a:br>
            <a:r>
              <a:rPr lang="pl-PL" sz="2200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01449"/>
            <a:ext cx="3960440" cy="507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01452"/>
            <a:ext cx="3995859" cy="507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6410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96044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5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W tym rejonie znajduje się </a:t>
            </a:r>
            <a:r>
              <a:rPr lang="pl-PL" sz="3600" b="1" dirty="0" err="1" smtClean="0"/>
              <a:t>Ayers</a:t>
            </a:r>
            <a:r>
              <a:rPr lang="pl-PL" sz="3600" b="1" dirty="0" smtClean="0"/>
              <a:t> Rock /Uluru </a:t>
            </a:r>
            <a:r>
              <a:rPr lang="pl-PL" sz="2200" dirty="0" smtClean="0"/>
              <a:t>–</a:t>
            </a:r>
            <a:br>
              <a:rPr lang="pl-PL" sz="2200" dirty="0" smtClean="0"/>
            </a:br>
            <a:r>
              <a:rPr lang="pl-PL" sz="2200" dirty="0" smtClean="0"/>
              <a:t> najbardziej rozpoznawalne dzieło świata natury</a:t>
            </a:r>
            <a:r>
              <a:rPr lang="pl-PL" dirty="0" smtClean="0"/>
              <a:t> 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9442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5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3200" b="1" dirty="0" err="1" smtClean="0"/>
              <a:t>Ayers</a:t>
            </a:r>
            <a:r>
              <a:rPr lang="pl-PL" sz="3200" b="1" dirty="0" smtClean="0"/>
              <a:t> Rock /Uluru </a:t>
            </a:r>
            <a:r>
              <a:rPr lang="pl-PL" sz="2200" dirty="0" smtClean="0"/>
              <a:t>jeden z największych i najbardziej znanych monolitów skalnych na naszej planecie, zbudowany z charakterystycznego czerwonego piaskowca i jest świętą skałą dla Aborygenów. </a:t>
            </a:r>
            <a:endParaRPr lang="pl-PL" sz="2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29142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8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403</Words>
  <Application>Microsoft Office PowerPoint</Application>
  <PresentationFormat>Pokaz na ekranie (4:3)</PresentationFormat>
  <Paragraphs>50</Paragraphs>
  <Slides>42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Motyw pakietu Office</vt:lpstr>
      <vt:lpstr>  Australia </vt:lpstr>
      <vt:lpstr>Państwo położone na półkuli południowej, obejmujące najmniejszy kontynent świata,  wyspę Tasmanię i inne  znacznie mniejsze wyspy na Oceanie Indyjskim i Spokojnym.  To jedyny kraj na świecie,  który obejmuje cały kontynent. Nie posiada granic lądowych  z żadnym państwem. Jest szóstym pod względem powierzchni państwem świata. </vt:lpstr>
      <vt:lpstr>Narodowy Ogród Botaniczny Australii  można tu podziwiać najwspanialsze okazy roślinności typowej dla kontynentu australijskiego. Takich eksponatów nie można zobaczyć nigdzie indziej.</vt:lpstr>
      <vt:lpstr>Prezentacja programu PowerPoint</vt:lpstr>
      <vt:lpstr>Red Centre – centrum outback </vt:lpstr>
      <vt:lpstr> Charakterystyczną rzeczą dla outbacku jest czerwona ziemia,  ostańce skalne i praktycznie brak roślinności.    </vt:lpstr>
      <vt:lpstr>Prezentacja programu PowerPoint</vt:lpstr>
      <vt:lpstr>W tym rejonie znajduje się Ayers Rock /Uluru –  najbardziej rozpoznawalne dzieło świata natury  </vt:lpstr>
      <vt:lpstr>Ayers Rock /Uluru jeden z największych i najbardziej znanych monolitów skalnych na naszej planecie, zbudowany z charakterystycznego czerwonego piaskowca i jest świętą skałą dla Aborygenów. </vt:lpstr>
      <vt:lpstr>To dzieło natury stoi w tym miejscu od ponad stu tysięcy lat. Co ciekawe pod wpływem promieni słonecznych zmienia swoją barwę (kolejno: czerwona, pomarańczowa, różowa i szara) i w ten sposób każdy kto tu przyjedzie, aby podziwiać Uluru na własne oczy ma możliwość obejrzenia niepowtarzalnego spektaklu wyreżyserowanego przez naturę</vt:lpstr>
      <vt:lpstr>Park Kakadu Znajduje się na liście światowego dziedzictwa UNESCO  i jest jedną z największych atrakcji Czerwonego Lądu</vt:lpstr>
      <vt:lpstr>  W tym miejscu można obserwować krokodyle  w ich środowisku naturalnym, poznać historię Aborygenów wymalowaną na skałach oraz zobaczyć słynne wodospady Twin Falls  czy przejść się po lesie deszczowym.  </vt:lpstr>
      <vt:lpstr>Prezentacja programu PowerPoint</vt:lpstr>
      <vt:lpstr>Półwysep Jork półwysep, na którym znajduje się najdalej na północ wysunięty punkt Australii - przylądek Jork. Został tak nazwany przez Jamesa Cooka </vt:lpstr>
      <vt:lpstr>Taronga Zoo ogród zoologiczny o powierzchni 21 ha. Obecnie Taronga Zoo posiada 2600 zwierząt należących do 340 gatunków </vt:lpstr>
      <vt:lpstr>Prezentacja programu PowerPoint</vt:lpstr>
      <vt:lpstr>Prezentacja programu PowerPoint</vt:lpstr>
      <vt:lpstr>Góry Błękitne pasmo górskie w Nowej Południowej Walii około 100 km na zachód od Sydney</vt:lpstr>
      <vt:lpstr>Najwyższy szczyt gór, One Tree Hill ma wysokość 1 111 m n.p.m., góry stanowią część Wielkich Gór Wododziałowych</vt:lpstr>
      <vt:lpstr>Jaskinie Jenolan kompleks jaskiń krasowych, znajdujących się  w australijskich Górach Błękitnych, stanowią jedną z największych atrakcji turystycznych w Australii</vt:lpstr>
      <vt:lpstr>Prezentacja programu PowerPoint</vt:lpstr>
      <vt:lpstr>Prezentacja programu PowerPoint</vt:lpstr>
      <vt:lpstr>Park Narodowy w Tasmanii wbrew pozorom Tasmania to nie tylko słynny diabeł tasmański. Wielką osobliwością Tasmanii są drzewa trawiaste</vt:lpstr>
      <vt:lpstr>Prezentacja programu PowerPoint</vt:lpstr>
      <vt:lpstr>Wielka Rafa Koralowa największa na świecie rafa koralowa, położona u wybrzeży Australii, w Morzu Koralowym.  </vt:lpstr>
      <vt:lpstr>Jest to największa na Ziemi pojedyncza struktura wytworzona przez organizmy żywe, widoczna nawet z kosmosu (jako biała smuga na tle błękitnego oceanu) </vt:lpstr>
      <vt:lpstr>Prezentacja programu PowerPoint</vt:lpstr>
      <vt:lpstr>Wyspa Kangura jest trzecią co do wielkości wyspą Australii. Ma zaledwie 145 km długości, a ponad połowę terenu pokrywa busz.  </vt:lpstr>
      <vt:lpstr>Prezentacja programu PowerPoint</vt:lpstr>
      <vt:lpstr> Wielka Wyspa Piaszczysta   największa na świecie wyspa piaskowa,  ma 120 km długości i do 25 km szerokości.  </vt:lpstr>
      <vt:lpstr>Prezentacja programu PowerPoint</vt:lpstr>
      <vt:lpstr>Sydney </vt:lpstr>
      <vt:lpstr>Prezentacja programu PowerPoint</vt:lpstr>
      <vt:lpstr>Opera House budynek w stylu nowoczesnego ekspresjonizmu. Wykonana została ze stali, betonu i szkła.  Budynek opery został wpisany 28 czerwca 2007 roku  na listę światowego dziedzictwa UNESCO</vt:lpstr>
      <vt:lpstr>Prezentacja programu PowerPoint</vt:lpstr>
      <vt:lpstr>Most  Harbour Sydney</vt:lpstr>
      <vt:lpstr>Najstarsza dzielnica The Rock</vt:lpstr>
      <vt:lpstr>Sea Life Sydney Aquarium</vt:lpstr>
      <vt:lpstr>Prezentacja programu PowerPoint</vt:lpstr>
      <vt:lpstr>Plaża Bondi jedna z największych plaż Sydney.  Jej nazwa pochodzi od słowa boondi, co w języku zamieszkujących te tereny Aborygenów oznacza "hałas wywołany uderzeniem fali”</vt:lpstr>
      <vt:lpstr>Prezentacja programu PowerPoint</vt:lpstr>
      <vt:lpstr> Moje  wymarzone  wakacje      - Australia -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</dc:title>
  <dc:creator>czytelnik4</dc:creator>
  <cp:lastModifiedBy>user2</cp:lastModifiedBy>
  <cp:revision>35</cp:revision>
  <dcterms:created xsi:type="dcterms:W3CDTF">2015-03-25T07:31:52Z</dcterms:created>
  <dcterms:modified xsi:type="dcterms:W3CDTF">2015-05-19T07:18:53Z</dcterms:modified>
</cp:coreProperties>
</file>