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9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88" r:id="rId23"/>
    <p:sldId id="280" r:id="rId24"/>
    <p:sldId id="289" r:id="rId25"/>
    <p:sldId id="283" r:id="rId26"/>
    <p:sldId id="285" r:id="rId27"/>
    <p:sldId id="28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C15"/>
    <a:srgbClr val="00A400"/>
    <a:srgbClr val="1E631B"/>
    <a:srgbClr val="A1EF5B"/>
    <a:srgbClr val="00D25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62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28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23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75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01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8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6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7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0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F99"/>
            </a:gs>
            <a:gs pos="48000">
              <a:srgbClr val="A1EF5B"/>
            </a:gs>
            <a:gs pos="0">
              <a:srgbClr val="00D25F"/>
            </a:gs>
            <a:gs pos="79000">
              <a:srgbClr val="FFFF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EC3F-E713-4724-99FB-DCA417B9F11E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99D3-6CC5-4D7C-8F00-98F5A8ADE7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9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7200" b="1" dirty="0" smtClean="0">
                <a:latin typeface="Comic Sans MS" pitchFamily="66" charset="0"/>
              </a:rPr>
              <a:t>Brazylia</a:t>
            </a:r>
            <a:endParaRPr lang="pl-PL" sz="7200" b="1" dirty="0">
              <a:latin typeface="Comic Sans MS" pitchFamily="66" charset="0"/>
            </a:endParaRPr>
          </a:p>
        </p:txBody>
      </p:sp>
      <p:pic>
        <p:nvPicPr>
          <p:cNvPr id="5" name="Obraz 4" descr="http://www.tierralatina.pl/wp-content/uploads/2010/06/Flaga-Brazylii-1889-196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888983"/>
            <a:ext cx="5483703" cy="398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857520" cy="608332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Brazylia słynie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b="1" dirty="0" smtClean="0">
                <a:latin typeface="Comic Sans MS" pitchFamily="66" charset="0"/>
              </a:rPr>
              <a:t>z karnawału </a:t>
            </a:r>
            <a:r>
              <a:rPr lang="pl-PL" sz="2000" dirty="0" smtClean="0">
                <a:latin typeface="Comic Sans MS" pitchFamily="66" charset="0"/>
              </a:rPr>
              <a:t>w Rio de Janeiro. Odbywa się co roku, a jego data związana jest z kalendarzem świąt katolickich. Zaczyna się tuż przed Wielkim Postem. Przez cztery dni ludzie wychodzą na ulice po to, aby bawić się i tańczyć. Kończy się w Środę Popielcową. Mają miejsce także słynne pokazy szkół samby, a pokaz zwycięzców ma miejsce w sobotę tuż po karnawale.</a:t>
            </a:r>
            <a:br>
              <a:rPr lang="pl-PL" sz="2000" dirty="0" smtClean="0">
                <a:latin typeface="Comic Sans MS" pitchFamily="66" charset="0"/>
              </a:rPr>
            </a:br>
            <a:endParaRPr lang="pl-PL" sz="2000" dirty="0">
              <a:latin typeface="Comic Sans MS" pitchFamily="66" charset="0"/>
            </a:endParaRPr>
          </a:p>
        </p:txBody>
      </p:sp>
      <p:pic>
        <p:nvPicPr>
          <p:cNvPr id="5" name="Obraz 4" descr="http://www.tierralatina.pl/wp-content/uploads/2010/02/CarRI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14356"/>
            <a:ext cx="528641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omic Sans MS" pitchFamily="66" charset="0"/>
              </a:rPr>
              <a:t>Karnawał w Rio de Janeiro</a:t>
            </a:r>
            <a:endParaRPr lang="pl-PL" dirty="0"/>
          </a:p>
        </p:txBody>
      </p:sp>
      <p:pic>
        <p:nvPicPr>
          <p:cNvPr id="3" name="Obraz 2" descr="http://bi.gazeta.pl/im/4/11180/z11180894Q,Karnawal-w-Rio-de-Janeiro--wystep-szkoly-samby-Im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940048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latin typeface="Comic Sans MS" pitchFamily="66" charset="0"/>
              </a:rPr>
              <a:t>Samba - n</a:t>
            </a:r>
            <a:r>
              <a:rPr lang="pl-PL" sz="2200" dirty="0" smtClean="0">
                <a:latin typeface="Comic Sans MS" pitchFamily="66" charset="0"/>
              </a:rPr>
              <a:t>ie można mówić o Brazylii bez powiedzenia choćby kilku słów o sambie. Większości osób kojarzy się z karnawałem w Rio de Janeiro i pokazami szkół tańca. Samba brazylijska narodziła się ok. 1917 roku i wywodzi się z afrykańskiego tańca ludu Bantu. Podkreśla charakter Brazylii; jest gorąca i zmysłowa (często nazywa się ją tańcem kochanków) oraz radosna, jak jej mieszkańcy.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http://bi.gazeta.pl/im/4/11194/z11194544P,Karnawal-w-Rio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51435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pu.i.wp.pl/k,NDYxMDk0MTksNjk3MTg3,f,Rio.carnivale__15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86058"/>
            <a:ext cx="33576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ocdn.eu/images/pulscms/MGE7MDQsMCw0OSw4NGEsNGE5OzA2LDMyMCwxYzI_/4fc22d41703f935f32024c5aab7a326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82726"/>
          </a:xfrm>
        </p:spPr>
        <p:txBody>
          <a:bodyPr>
            <a:noAutofit/>
          </a:bodyPr>
          <a:lstStyle/>
          <a:p>
            <a:r>
              <a:rPr lang="pl-PL" sz="2000" b="1" dirty="0" err="1" smtClean="0">
                <a:latin typeface="Comic Sans MS" pitchFamily="66" charset="0"/>
              </a:rPr>
              <a:t>Copacabana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dirty="0" smtClean="0">
                <a:latin typeface="Comic Sans MS" pitchFamily="66" charset="0"/>
              </a:rPr>
              <a:t>to jedna z najbardziej znanych nazw na świecie.                     Jest to dzielnica w malowniczo położonym Rio de Janeiro, która słynie z długiej na 4 km plaży z białym piaskiem, błękitnym oceanem                       i słońcem, które świeci przez cały rok..</a:t>
            </a:r>
            <a:br>
              <a:rPr lang="pl-PL" sz="2000" dirty="0" smtClean="0">
                <a:latin typeface="Comic Sans MS" pitchFamily="66" charset="0"/>
              </a:rPr>
            </a:br>
            <a:endParaRPr lang="pl-PL" sz="2000" dirty="0">
              <a:latin typeface="Comic Sans MS" pitchFamily="66" charset="0"/>
            </a:endParaRPr>
          </a:p>
        </p:txBody>
      </p:sp>
      <p:pic>
        <p:nvPicPr>
          <p:cNvPr id="3" name="Obraz 2" descr="http://bi.gazeta.pl/im/5b/84/d0/z13665371Q,Plaza-Copacabana-w-Rio-de-Janei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196752"/>
            <a:ext cx="2500330" cy="3654428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Organizuje się tu wiele imprez kulturalnych oraz sportowych. Promenada </a:t>
            </a:r>
            <a:r>
              <a:rPr lang="pl-PL" sz="2000" dirty="0" err="1" smtClean="0">
                <a:latin typeface="Comic Sans MS" pitchFamily="66" charset="0"/>
              </a:rPr>
              <a:t>Copacabany</a:t>
            </a:r>
            <a:r>
              <a:rPr lang="pl-PL" sz="2000" dirty="0" smtClean="0">
                <a:latin typeface="Comic Sans MS" pitchFamily="66" charset="0"/>
              </a:rPr>
              <a:t>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to miejsce,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w którym znajdują się najdroższe bary, hotele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i restauracje.</a:t>
            </a:r>
            <a:endParaRPr lang="pl-PL" sz="2000" dirty="0"/>
          </a:p>
        </p:txBody>
      </p:sp>
      <p:pic>
        <p:nvPicPr>
          <p:cNvPr id="3" name="Obraz 2" descr="http://cdn.travelplanet.pl/MECPB/TRAD/mecpb/mecpb/mecpb/mecpb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60690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americalatina.pl/wp-content/uploads/2010/11/copacabana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bi.gazeta.pl/im/24/d7/f5/z16111396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629025" cy="36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Kraj ten to także bogata fauna. Można tu spotkać liczne gatunki zwierząt.</a:t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8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14744" y="58578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Kapibara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4" name="Obraz 3" descr="http://fakty.dinoanimals.pl/wp-content/uploads/2014/04/Kapibara-DinoAnimals.pl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5815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zasoby.ekologia.pl/animal/a/278/kapibara_2_ma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810000" cy="27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1122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Małpy szerokonose - </a:t>
            </a:r>
            <a:r>
              <a:rPr lang="pl-PL" b="1" dirty="0" smtClean="0">
                <a:latin typeface="Comic Sans MS" pitchFamily="66" charset="0"/>
              </a:rPr>
              <a:t>czepiaki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4/4d/Ateles_fusciceps_robustus_mov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320480" cy="29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ga97-zwierzaki.blog.onet.pl/wp-content/blogs.dir/585190/files/blog_ah_3822591_4897620_tr_not-prima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1666"/>
            <a:ext cx="3810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Małpy szerokonose - </a:t>
            </a:r>
            <a:r>
              <a:rPr lang="pl-PL" b="1" dirty="0" smtClean="0">
                <a:latin typeface="Comic Sans MS" pitchFamily="66" charset="0"/>
              </a:rPr>
              <a:t>kapucynki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2050" name="Picture 2" descr="http://o3.fbl.pl/w640/fbl-2010/201002/59345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2322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2714644" cy="3795334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3600" b="1" dirty="0" smtClean="0">
                <a:latin typeface="Comic Sans MS" pitchFamily="66" charset="0"/>
              </a:rPr>
              <a:t>Brazylia</a:t>
            </a: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 największe pod względem powierzchni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i liczby mieszkańców 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państwo Ameryki Południowej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Comic Sans MS" pitchFamily="66" charset="0"/>
              </a:rPr>
              <a:t>oraz piąte pod względem wielkości </a:t>
            </a:r>
            <a:br>
              <a:rPr lang="pl-PL" sz="2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Comic Sans MS" pitchFamily="66" charset="0"/>
              </a:rPr>
              <a:t>państwo </a:t>
            </a:r>
            <a:r>
              <a:rPr lang="pl-PL" sz="2400" dirty="0" smtClean="0">
                <a:latin typeface="Comic Sans MS" pitchFamily="66" charset="0"/>
              </a:rPr>
              <a:t>świata.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3" name="Obraz 2" descr="http://www.mariusztravel.com/mapy/amerykapoludniow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8604"/>
            <a:ext cx="4143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atin typeface="Comic Sans MS" pitchFamily="66" charset="0"/>
              </a:rPr>
              <a:t>Wyjce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3076" name="Picture 4" descr="http://www.pawiany.8log.pl/pics/18112008_212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4" y="1412776"/>
            <a:ext cx="48940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jasna0.blox.pl/resource/co04111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489200" cy="53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Kajmany i legwany</a:t>
            </a:r>
            <a:endParaRPr lang="pl-PL" dirty="0"/>
          </a:p>
        </p:txBody>
      </p:sp>
      <p:pic>
        <p:nvPicPr>
          <p:cNvPr id="4098" name="Picture 2" descr="http://dinoanimals.pl/wp-content/uploads/2014/01/Kajman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5597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wp.pl/a/f/jpg/26552/smok_legw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7915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Piranie i arapaimy</a:t>
            </a:r>
            <a:endParaRPr lang="pl-PL" dirty="0"/>
          </a:p>
        </p:txBody>
      </p:sp>
      <p:sp>
        <p:nvSpPr>
          <p:cNvPr id="3" name="AutoShape 4" descr="data:image/jpeg;base64,/9j/4AAQSkZJRgABAQAAAQABAAD/2wCEAAkGBxITEhUUExQVFRUUGBQXGBgXGBgaGBcYFBQXFxcXFxcYHCggGBwlHBQUITEhJSkrLi4uGB8zODMsNygtLisBCgoKDg0OGhAQGywkHCQsLCwsLCwsLCwsLCwsLCwsNCwsLCwsLCwsLCwsLCwsLCwsLCwsLCwsLCwsLCwsLCwsLP/AABEIAL4BCQMBIgACEQEDEQH/xAAbAAACAwEBAQAAAAAAAAAAAAADBAIFBgEAB//EAEUQAAEDAgMDBgkKBQQDAQAAAAEAAhEDIQQxQQUSUWFxgZGx0QYTIjJSocHS8BQjM0JTcpKTsuEVFmKC8XODosJD0+Jj/8QAGAEAAwEBAAAAAAAAAAAAAAAAAAECAwT/xAApEQACAgICAQMDBAMAAAAAAAAAAQIREiEDMfATQVEEcZEigbHRQqHB/9oADAMBAAIRAxEAPwDBbS2hW8dVAq1YFSp9d3pnlSx2hW+1q/mP713aQ+eq/wCpU/WUusADjaFb7ar+N/ep/wAQqx9NVn77o/Ulm8ycw5eWmHhvIP8A5EoAkNoVY+krE/6jgojH1/tKv5j+9SNJ5zc49Dr/AIoSpbzqbAYfjq32tX8x3ehux9aPpav5j+9c3Leb0oJHwUWAY7Qrfa1fzH964NoVvtqv5j+9Bhc6U7AONoVvta35j+9TbtCt9rV/Md3oDeldLkmwGPl9f7Sr+Y73l4Y+t9rU/Md3oHQF4N+JU2A07H1vtamXpu716hj628PnauY+u5LGF1mY50AHfjq0n52rn6bsp+8vHH1vtav43d6C8STzryLAMMdV+1q/mO95eGPrfa1PzHd6lhaRNt4jmY4/pCK/AHi8/wC2/tIRsAHy+t9tV/Md3qTcfW+1qfjf3orNmn/9OhneUduzG8K3UwdpT2ArTx1b7Wp+J/ehnG15+lqfjd2Sn/4aBk2p0mn3oJ2bfL/nTHtS2Ap8vr/a1PzH+8pDH1vtan43d6nXwEcBz1KaNQwTdQD/ALzB2BMBM42t9rW/G7vXvl1b7Wr+Y7vT1TBM9BnTXHcvfJWejS/PPcgBL5bX+1q/mO71L5fWH/lqfjd3p0Yan6NH88oVemwfVo9FVx9qAFXY6sf/AC1fzH96h8tr/a1fxv716pTuIDOhxU2UWxfxXTUI9qLAE/H14Pz1X8b+9fTfHO9J3WV83qMZHm0fzT7y+kRyDr/dawYHzPaQ+eq/6lT9ZQWt5k5tKqPHVfIb9JUz3vTPKl/G8jR0DuUMCO7zJ7AvdMNcBI4E+pJymsHWLSLC3EKQJOpunIjl3Q0diAQb3tz5p2rVm8TzCP8AslnCP3QwOU2AgyPb7Utu8yapNJ/eIQiy/wCyVgBI5l1TI+P8LkfF0WOglHCudkDHQO0qFWmRnHWPYj0qZjzf+LT63ZKFZnxLfYgKBbq9CmG/GalCQUDcuDmUnr0IA87M/HautXtVJoCBDOFrEekR/qboXK2IafqH80nsTOzaLjcNnPOD6iQnK2FqR5rPw0x3pgUzXt9BvS53ejtDfRo9Lz7yYbhqs5MH9rfY1P08NUtcdG7/AOuyAKktAHm0Ohzj7Unbe81nrhaTE0t1rnOeQALzuj/os+/aNAPB8YdMgePQimApF8gjU8O52TZj0QSjBjKjj4l2+c4DRIE88q1wOzNXCOeR2ORsZT/JXCxB5iCPYi0sA8/Ud+FxV3U2a2R5Ijnf7yIzZ1MaHoc7vRTAR+dDQACI4UnTblMpHFNqnMOP9hHsV8cAz+r8b+9LV9n8Gk/7rh2hOhGeIdrPV6l0VXgWIH9o9oVydm8abvze8IjcDH1Ko5qg70kBQ1MVUg+W3XRvcvpO8eI9SyWIwO8Liuf7mHtK2vyfkd6lpAD5ptJzBWq+ST85UzdA888AhMqT5tNvUXdpKtMe4irUIaR5b7hjR9Y/WcT1oFSvxJ6ag7GBSAsfGcCOgN7lBjr3U3FvIfxHuUXOGnZHtKmx0WFWsS0HyOQTLupJVBzGVOm4AaHov1lEEH1ZCfUlYwNK3SoPF0zv8/UGj1IFYGb2QIiG5WPWB61IROTekk9i6Gc3UjU8I/jHLPclYzpaItu9FNw/5EITmxr1fvCsDhYaHOO8P7j7UJj6UgmwHIRnzkpge2fsurWPkMJ5SYHWVo8L4DlzQXV6bSeAcRlxgApDE7Wp7op07RnMa6fstDgA0M8hxO7ymxibcizk6Orj4MjK+EHg7Vwpbv7jg6YLSYtoZAgqmdSX1sP+WU/FVAHFwABNy05B7SBbMevOV80xVIse5jgQ5ji087TB7Eoysy5OPFlduLwYVYNc3giiqzVn/I9yrIjEhsyrUmLnmgeshPYhtWLNd0PbPqai7NrUyYDQ08ZlO4msGCYJ5oVJ6FiUAp1vRqdLymWtq2mm78096eG0Rox3UmG1Xegb/d707DE+eeFO03PqGndrWQC0mZcNTxVKEzthhbiKoMyKj8zNi6RfW0JZl4XUtIgNQeQZBII1C2mwq1SpT3hvHQw8C45CFnNm4aRdsxcK88EMUKTnUnyC8t3baweqwCyk0y/TaVlq6jUmYrdD2KTWvH24/LKtd7kPUvFqzFRX7x41fwg9jUviasf+Zzedn7BWxYoFqYUUjahJtiesd6cbSq6Vgf7AU0/CtObQegKPyJvot6ggQB7K+j2HnaR7VsIfxCyb8A06Hoc4dhWv8QOXrPergB8/xuG3qtSxPlvya30jq4qDMBYeQR95zR6mhO1qrvGVAPTfofSPJ7VyHxdx6GifWSoAQdhwDBLesHtIUKoaBbPo7kStnfe6XexoAQH0xoFLGQZTnL1I1EjUE8iGxrdSRzCfansPXa0eS0nlMKaANTeSIbRI5cvXCHVwTzfxbRzn9/Yn8PUc4TYdM9nepO3/AEukNHtJVDKZuHINyBzXHQnvkwOdSo7mBjuXMVTdObjxmAMrmAjYdrSBJd1kD1GFI6OtwQ4P6XexUO3neLsSN7ONYuJ4LShtODw1vPtWR8LqbBUplsQWkW1vbtVx7ArsFXJdzkrebFrPHnTBAN7XgtzMDQL5u2s4SBEHitBsnaGKNKo9oLm092dTBMW1It0SlywvZ2/TcqX6XZvBj30yCDG7GWXUCqjbr2vxDnndl26STN/JEyBrZV+y9r1a4ipTbBtvAkkc4JUq7fK8psmXTcNHnWFsoFlhGLi6Zf1coyipRJPbTBF2xyB3tR2HD/5lLOaBEUx+KfamKIbrS6mz6yVojgHsO6nkwt6CmLpejEWbu9AHYiAq0ILfiuXQ5XZKAPnXhdScMXULhG8GuHKN0NnrB6lUU6kaL6L4SbKFenvQd+mHFsHPUtPPC+dly3i7RPTLlmFrtc2SW0yAQ5pF2kAznOo0Wj2ZhmuqtdJJpixy4i4Wdw2O8ZTa18k0wAzd+qBmHQDI5DEQtT4Ot+kIg3aMxwJWM7T2dcaxeO2y6317fXvFOzgkepDFVpSTTMHCS7QXeXCQoyvJkkwuwhryAJuWl3uQrLErUq4CZhqxPjKmfnvzMfWK68ErmIpjxtTU7787/WK8Znk4KRCFUQdOqfYhVnOOeuk+wJmtT/pHaeoIbqduHPA9V1DGKgE6JujRfwA5XQf8LjabdXdQTNCk30HHlOSEDDUy6POHQB7VCsBmXv6P/kJmk2NI5kSOdUBTPDf6jz73tARaAGrSf7Z7U3WBGsdEqvr7ZaywG+eJkBJRt6Buuyyadd3Lju96ynhBtdj/AJtrGwCCX2Nx6BHal8ftGo+ZcYOYmBzRwVO9brjx2ycrCipC0vgdtl1Mvp7u94zdkzG7umZnQLKtK0fg5gt65ptMavfYjkYM+myjlrHZ1fSuWapl7h9qVXGHBpLJO+wDyoNjA1nsQ6gvMATM2N/Wp7MFF7XbptvFojIQTkOEyu1MK5ptrkRl+xWL43FXQc3M+SVX0cBygD8Lu9MNov8A6Pwz7VCoakSXD/sepMUKRgEm/MO2JQjANQbAv6hHtRkNs8fUuyqsCRXp5VAuWR27td1WWMkUxmfS5+TkVRViGNveFEAsoGTkX8Pu96xcpypRlRo4Nz3bozW0aQmmSweMc0RvOAOgy6VtfBmtTY1xe4NECJIG9e4Gpz04Km2ds6oGhjW+eYLrGT6ImwNx1jirnA7HiHOIaOJNweUC4yFungufkkno6eJyjtFqzHCD4oVN5xAFiGxrmZno9qttn4FrWS/cdvyN2SS13OBc8gnlhVNH5vzWmRnvDLSRxzBHLCLhsTuzIG9mHSZIMeU3lkyRHDgs1EuXNMi6WOLHA2JHMR9U8tlKVX42i6CQZIcOmbtIPLf1cU2ys1wkZLRHPNbsLK9vlD3lzeTICF61krHFy10q4oTZi8W13jalwBvv0v5xXmgo2L+kf9536ih7yhsdA6lM6GEscOOJd8cSn5UHknQdP7JMYtTYG6gdElNtq8AT8cqHSw4Gd0cJIDslT3goAqr27XG6Kc3d5wHojMHn71UVboTdE6uLa/zZ3QTJuJjkOneEHEB5DdzxecHfBNuSMtEph8SJ5O5MlwiZ6OE/Hxp1pKKpGfZksdU3ajmm0E8yWeLqx8IcN842M3ieq3xzILRM72qUnoqKtigCtdnUSWkyco67e1Ao4ZriROkzzK7pbRDaHigwtLLm2ed5WDdtJHTGCUXJ/t9wHg69wBABhzRcRALbmZPRZaXBY0OBDxINj0a8ix+xMYGPvvHf3gN2CBFpPDVWNHFFriJt3roRymhxVBrSIAi0XMnkRaZ5HeuFXYHFB7Q2JzI5te0KwBjKY6Fx8kcZUaLaCh06LpCXdjmD6wJ4C59SDU2mfqs6Tb1BIBTwpxfi6BAzed3oiXeoR0rK4CoTaCZ+M1psZRNaPGAHdNhFhKNQ2USIAgcnDk0KrNJUON3ooG0cgQB29Kd2fRLZDRd0ZC9jNj8ZK+p+D5iwtIzsObkPMrPCbAdrxPE6ZkDMayFL5EauLK+nvu86SHXcJsSPrDgfjVOtw5MnWLzeZ1M6jiruhsXcibmJiBYHL74zvmnRgGAZgHtg+c3uPKsnJDafnnn5M8MCOOQtbjIOeecf4XfkVpHKBzEHei2V7860Nam2DecsrTzei7mSNaN3PIkiLTuiZHBwzPFNSJx3p+eedGdrUCZbplmPNmbE6SM1WP8Am3T9XI8hnh05LSGmbWsYvHEecBx4tVfi8O3dIMaRF9e2D2hap2JrQsHcFEuKFhnQd2CIFp9Y60xZMyap0DLitlKxzgtkrgJmSxg+cf8Afd+ooUo2MHzj/vO/UUKFmyjgK7K9C7CAOBS3lCF7dQBKpWDQSTAFyTosdjsZvPc/LfMjkaLAdiZ8IcW17xTkw03ANieXmVa25XRxxrZDdhqWJRaOM8qJzHrDu6VU70AcpPqt3o1EEkWNgek/5VtknMZiN6pvG8EC3BvD19asK2HG+Q24mBxKrW4Z8+b1q92fiPFuLtzeJJI0A3s1nOWtGvFWW+h6jhG0qflCTryfsqbHP8kkDzyY5Bp8cqssTjKlUQQAOHehUcEe6AsISx2zo5+RTSjHpFTs5jmh1r/VtobnsVn8kc8yTEwrbC7Mn4/ZWlDZJ9E6Z6fsiX1BguMosNhyzzS4HJMDDOcbyfvGe1aSlscEyYEWic7Kxw2yGmSGkxaI7I5FjLmbLXEZbD7OJ49Hr7VZUNhutY58LdErWUtmNbBG7HHK/DsPwU/h6TBOROZFrC2UcoUObLUF0ZnDbDN/8kD26q/wvg+IMhx82JENPJvaG/xkn6e02jdLRAOcZTmOa4BzRG7Sqk5CCZveek5ixCX3K6JOwDGEhrBJILfrPAAvJPkubaPiELHVSIs1ocC60ADMbzRpl0khAxeJdAJfIuLW5L8clWvqticjP+I019SbDIKX8HGZm2ki5HcpeIJiIE2zmCDw7engk/lBMjnBvrKgzEvIkyOIOhFkCtt+ef6/FasXYRsSXEknS1xqBoc+spCrTjzWgcwz4kcCkNo7dFIS8gAEB0nKbAj/ABqqfG+FjQ91F4dvAXLRr5wiMzBCaUn0P06788/v43oKlBgzIM5DQkfpdl1qsxL6ZBABmTabkwTBGj7W0MKsp7YpvqboeDvCJE5nUNcAQdCDyqDtt0B9I8NcSWvk38m7HgC8iAJ1nrtWVivfzz+/h2PE04IcLjOcs++Y5weCIQElX2/Qf5rrkE3kCTuuIvwcasc/WyCr37mXMo6xJlq2ELGFbNa8fuc7Mni/pH/fd+ooUqeMPzj/AL7/ANRVdtDaDaQuRvRIHJMT29SmtlD0rypKeNqvEgwOYe0L1R9bcLyXBoIEyBd1gBxRQF3Kz/hDiXzugviLBgz4lx4XiLIwwNZ0Sx5HMTaAZvbIjrRXbGqjOmWic3W6hr1JxkosTtlCaL3QSA12p4nUkEqVPCEa58i1GH2EdZtzCetdxey90AgANm+ZPXCT576DEosLsguHktk8Nb8is2bBqASabgOJBAB4TxTTsO8UhuTBuYt8FXfgSN2qGue5u9kQ4i4vB0cImx4LKfI6spL2KehsFzt0Btzaw1MWR6Xg+TYQb9PL2L6PtvAUqW69u6WOLQ4AAbpGoi144DJcxeEw+55Ia0Boc0tkS5shxM5wD0Sud8sjVQRhqGwuQGOHZz2TdPY8fVInk14T7FpDQotBgjyTvX13tD1qfi2EGH3nenjMmIm2olTk2ViU9LZxbEjkcMjNoERZOMwYb57rtzvna0HXIJjxTJzs++eREZcmXxdcG7BIGViOQW+ORCTA9h6LGuAGolpiNcuWJR6dJzhlDpvlJz16oOqiYiCQB9U6g9pR6E6ecPXN4vfm50+gOnCggwYkgRfMHtkLkTLmgh7bQdQNDOvemniWhzc7TOoHEce5DdWDiC3QSeDozB1kX9vIrHWhaoy5c0RnI9pHGyXc4gNlxLT5pGk3hP1HNI32gz9bMTE5jiAEvWMExAa4dR9n7JqQYMralY3AGRvy3NxKrq1bjcE/HtTmMgGJveDxVNia2ulwRlcz+/UrTGoe78/vtP7fYsaNYA3jXnI5+j4hEr4gHL0ZjiNRHxks1VxRE3u24nVpzy+LFVm0du+JiTeSWgRdrheeGg61ag2XqO+vPPwvlgfCes3EF7KTt6pScRu+mAM59IFxGvmjis5htoB1PxbjuvbBp1NLT5LugwDoiYHEP8YXNlu+4kkayZInXNV+1fpXxMkyec3PauuEf8TnnLWX7Ggwu0aFQeMrM+dZAsbOIB8om5BmMrZpbGYanV8oOLSYsBYjWdclQsJ4QrbAuAHLx1v7LIccdoXq5LFoSxOAqNJsXN4juV54L415mm4kgCWzpcAjmuutT2zWAOcQBJFypfJapmWNFkXLaSsSVtlXH7gzJ4wfOP8Avv8A1FVW0sD4yCI3ha+o4fHFWeNd84/77/1FLlygqivwPiqREtLHF0PY6TTc1x89pnyC03WxZsRmIoPpuDSJlzWOc0te0kNewXEEXBk+cRCzNUg53SdXEODdxr3hkg7u8d0EagdJ61Li27Hkl2fRdl0qtBjGgCoRmKhDid2IMu1iOCU2ljmHySzdc0kgQBuzoB1LI4TwlrNhtSKzBeHzvDSzxcK0Z4W0D59F/Q4HrkXWcuHdtFKS9gz65FwQevsj2r1PEF1t3PUDOPjJdHhHhDk145CGkHkse1RO08HvSA5k3loNzygixSwQHG74aQWgboEiNOJ9a5gqQLmkSHAqf8Ww7nGHGA2AXTOc6Z3lN4LZ4f5bcjcdE5JtpFRg5PWx75aXU6gc42YXXk3ZcZ83rQ8Ntuw55N8gbGxyzSeLeDRrGkHVKolhYwbzt0xvEAXNpy4FYartQsMHeb/S4EG3EOukoKRUritn0iljN4iWg5g8L5C2ma7SxBESwggwe48dfgrFbM2yJHlEX4Z2NlqKGO3gfKPH2iUpQoSd9Fv5R3gBfNvCOQ6ahDNU7zX6Cx48nclRiBZ0nh7UJ1cXbxvfnnNQUotssW4gzuHkI9il/F2tAM+VN7WIAP7QqDFV3Z6jTPnCrMfjWt3XPLt1xAO7nHETr3hGNlxgvfzdP912ayp4SNBJsQ7SeTPlPxoj4ba4JMbokeoac8dixVLHYM7ralP6zqJc2RfNj4mJgHkSONxBw1Q05Bg24kEWIE6gyj070auOMbdNdOv5+59KbtFsyHSOA+PgIdTHgCMx7e5fNHeEzpmYM3jjOfIhnwiqGRxnQ2ngn6DJ9aK99+U/+M3+NxTb3HHt+OhZvFYskkgHdN59UgDPS/KqXB7Yh4dVa+o2PNDgy/PeyZftlh8zepxyk94WseOjGfOq/SvPG0VW2MXiAJYLAXcM2gmLj/KzLmOJk3K2OJxvjB5UuPNA9SqXYVdMWkjlk5PsrKDXSDJEa6o4w28SXGSU9Tw8mEU0AnkLYpRpOb5rnDmJHYmKLntMhxnlv2o7KaP4kkWClyCgLaziZdB6GjsCfwIzOmSGzCE55JljQ0QFmy0xglbZYPxq3O8tOMlmQx5+cf8Aff8AqKWcVzaNeKtT77/1FJPxKnFjsPUKTqgKD65QHvVpUQ2ecUNxXiUKs6BMLQRGsyc0jVNRmTzHPPau1HElQdKVgjtPEuObifjkWw2Nj6lSiWuxAaWeYC25FzmDxjrKxW6iMLhks5wUkb8PNgzYbF8Ia9Bg8UIeXl2/mTHnAiNZ7VpsB4S4jESKzadTQgsJmdIIcJ6F852XtB9KtTq5+LIMRmJuCNZX0DbxZavh3iHCZbBgG5Y4GzxoWO57SYxlFJ/c2XJkr+D2J2XhqgkUadMk28WA0yJyLTuPP9Ia88iqv4hUpECJaJbvEcCSLjnIixtcDJP7N8JmPcWYgNYTYvjeY+Mt9pv+LejRzVzbr8I9pIc7eI+q4FroyBOZAi0gkcVKu6kK12hcbeJF4B05jf45kI7aBGs/E/HIqKnR5z0qbqA4J+nEfrP+fPyWZ2y0SZ4cSc8xGR54yVPtDGvqPdE7paWxkCJkEieMFSFJSbTVpJES5ZMTqUnungS0nnaIB58+tMvpOLw8klw3YJMnyck9TpjU8OxSa2SjInYiMLJJOZJJ5SblF8SFaUcJOaZrYJrYyym1yLGZ4FTkKilbhp0U6eznk+Sxx5gTl/g9Sv6GG3i6pO5Z7oY0ENIuAWSIblfIdCWqUqcCKji4b2YlpjeIiTIBG6II7k7FRU19n1GWc0gxrrOo4obaRB07VoC5jg2DuMbLd0uMgVQQ4tJAH+RM3VU+nGqLEyudQMyCu+IOe9dMVRwQSFSEToUjxTtOAk2Sigp0Kxh9ZDL5Q4UgEUFk5W9lYAlb5VAGz53tL6Wp/qVP1lKlpT+0Ppan33/qKAAqskW8UVzxKbhS3UrChHxKhWw9k/uqL4TyCin8SoOpKzNKVx1EKMiqKxtBFZQCcNBcp0DKMhUCZQCM5so9PD3E6/A6FJoM5KXIugLMOjUaHSmWU50PSU3RZlaFDkNIXZRspuo5cE41oXnt4KLLoQ+TLownKnWheDuVOxAGYYaoophsWUy8cFA1UgD+MzANrfHKuSbciW31zeKdCyHGYtzAWggA5zHWOBzHSo4va5cAAGMAaGndaLkX3iTJ3uVV1bJLQqJsaqYgmZM94Fku4yeRcai0jBQAMA5Bd3DqmiEN7VaZLAwuqRavbqdiOL0rpaolMDxK36+flfQFUAZidoM+dqfff+opXdWixmwqpqPMsu5xzOrj/Sl/5fq8afW73VOxlPurquf5fq8WdbvdUH+D9bjT6z7qVMClfCHuK7/lytxp9bvdXv5crelT63e6k1L4GilDVJtOcgr+j4OVBmWHpPuoh2DV4s63e6ljIooBh0QUQFdfwCqNWdbvdUTsOtxZ1n3UsZBoqhTXBRuJVszYNXVzegn3VyrsOsfrM6z7qWMgtCR3RwUDVA1TR8HK3pM63e6ufy3W9Kn1u91HpseQk7FKIrEp8eDdb0qfW73VOn4O1RrT63e6j038CyK/eK9vK0/l+rxZ1u91eOwKvFnW73VWDJsqwVJWQ2BW40+t3uqX8Bq8WdbvdRiwKxeVoNg1eLOt3ur38Bq8WdZ91GLAp65tzpcq9q+D9UjNnW73UD+Xa3pU+t3uoxYWVCIDxVn/AC5W40+t3uqQ8Hq3Gn1u91LCXwFle1y6VZjwfq8WdbvdXf4BV4s63e6qxYFSQuFXH8Aq8WdbvdUT4P1eLOt3up4sRTlQKuHeD1bjT63e6o/y7W40+t3uppMRTuX0FZY+DtbjT63e6tn8gdxb1nuVxT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data:image/jpeg;base64,/9j/4AAQSkZJRgABAQAAAQABAAD/2wCEAAkGBxITEhUUExQVFRUUGBQXGBgXGBgaGBcYFBQXFxcXFxcYHCggGBwlHBQUITEhJSkrLi4uGB8zODMsNygtLisBCgoKDg0OGhAQGywkHCQsLCwsLCwsLCwsLCwsLCwsNCwsLCwsLCwsLCwsLCwsLCwsLCwsLCwsLCwsLCwsLCwsLP/AABEIAL4BCQMBIgACEQEDEQH/xAAbAAACAwEBAQAAAAAAAAAAAAADBAIFBgEAB//EAEUQAAEDAgMDBgkKBQQDAQAAAAEAAhEDIQQxQQUSUWFxgZGx0QYTIjJSocHS8BQjM0JTcpKTsuEVFmKC8XODosJD0+Jj/8QAGAEAAwEBAAAAAAAAAAAAAAAAAAECAwT/xAApEQACAgICAQMDBAMAAAAAAAAAAQIREiEDMfATQVEEcZEigbHRQqHB/9oADAMBAAIRAxEAPwDBbS2hW8dVAq1YFSp9d3pnlSx2hW+1q/mP713aQ+eq/wCpU/WUusADjaFb7ar+N/ep/wAQqx9NVn77o/Ulm8ycw5eWmHhvIP8A5EoAkNoVY+krE/6jgojH1/tKv5j+9SNJ5zc49Dr/AIoSpbzqbAYfjq32tX8x3ehux9aPpav5j+9c3Leb0oJHwUWAY7Qrfa1fzH964NoVvtqv5j+9Bhc6U7AONoVvta35j+9TbtCt9rV/Md3oDeldLkmwGPl9f7Sr+Y73l4Y+t9rU/Md3oHQF4N+JU2A07H1vtamXpu716hj628PnauY+u5LGF1mY50AHfjq0n52rn6bsp+8vHH1vtav43d6C8STzryLAMMdV+1q/mO95eGPrfa1PzHd6lhaRNt4jmY4/pCK/AHi8/wC2/tIRsAHy+t9tV/Md3qTcfW+1qfjf3orNmn/9OhneUduzG8K3UwdpT2ArTx1b7Wp+J/ehnG15+lqfjd2Sn/4aBk2p0mn3oJ2bfL/nTHtS2Ap8vr/a1PzH+8pDH1vtan43d6nXwEcBz1KaNQwTdQD/ALzB2BMBM42t9rW/G7vXvl1b7Wr+Y7vT1TBM9BnTXHcvfJWejS/PPcgBL5bX+1q/mO71L5fWH/lqfjd3p0Yan6NH88oVemwfVo9FVx9qAFXY6sf/AC1fzH96h8tr/a1fxv716pTuIDOhxU2UWxfxXTUI9qLAE/H14Pz1X8b+9fTfHO9J3WV83qMZHm0fzT7y+kRyDr/dawYHzPaQ+eq/6lT9ZQWt5k5tKqPHVfIb9JUz3vTPKl/G8jR0DuUMCO7zJ7AvdMNcBI4E+pJymsHWLSLC3EKQJOpunIjl3Q0diAQb3tz5p2rVm8TzCP8AslnCP3QwOU2AgyPb7Utu8yapNJ/eIQiy/wCyVgBI5l1TI+P8LkfF0WOglHCudkDHQO0qFWmRnHWPYj0qZjzf+LT63ZKFZnxLfYgKBbq9CmG/GalCQUDcuDmUnr0IA87M/HautXtVJoCBDOFrEekR/qboXK2IafqH80nsTOzaLjcNnPOD6iQnK2FqR5rPw0x3pgUzXt9BvS53ejtDfRo9Lz7yYbhqs5MH9rfY1P08NUtcdG7/AOuyAKktAHm0Ohzj7Unbe81nrhaTE0t1rnOeQALzuj/os+/aNAPB8YdMgePQimApF8gjU8O52TZj0QSjBjKjj4l2+c4DRIE88q1wOzNXCOeR2ORsZT/JXCxB5iCPYi0sA8/Ud+FxV3U2a2R5Ijnf7yIzZ1MaHoc7vRTAR+dDQACI4UnTblMpHFNqnMOP9hHsV8cAz+r8b+9LV9n8Gk/7rh2hOhGeIdrPV6l0VXgWIH9o9oVydm8abvze8IjcDH1Ko5qg70kBQ1MVUg+W3XRvcvpO8eI9SyWIwO8Liuf7mHtK2vyfkd6lpAD5ptJzBWq+ST85UzdA888AhMqT5tNvUXdpKtMe4irUIaR5b7hjR9Y/WcT1oFSvxJ6ag7GBSAsfGcCOgN7lBjr3U3FvIfxHuUXOGnZHtKmx0WFWsS0HyOQTLupJVBzGVOm4AaHov1lEEH1ZCfUlYwNK3SoPF0zv8/UGj1IFYGb2QIiG5WPWB61IROTekk9i6Gc3UjU8I/jHLPclYzpaItu9FNw/5EITmxr1fvCsDhYaHOO8P7j7UJj6UgmwHIRnzkpge2fsurWPkMJ5SYHWVo8L4DlzQXV6bSeAcRlxgApDE7Wp7op07RnMa6fstDgA0M8hxO7ymxibcizk6Orj4MjK+EHg7Vwpbv7jg6YLSYtoZAgqmdSX1sP+WU/FVAHFwABNy05B7SBbMevOV80xVIse5jgQ5ji087TB7Eoysy5OPFlduLwYVYNc3giiqzVn/I9yrIjEhsyrUmLnmgeshPYhtWLNd0PbPqai7NrUyYDQ08ZlO4msGCYJ5oVJ6FiUAp1vRqdLymWtq2mm78096eG0Rox3UmG1Xegb/d707DE+eeFO03PqGndrWQC0mZcNTxVKEzthhbiKoMyKj8zNi6RfW0JZl4XUtIgNQeQZBII1C2mwq1SpT3hvHQw8C45CFnNm4aRdsxcK88EMUKTnUnyC8t3baweqwCyk0y/TaVlq6jUmYrdD2KTWvH24/LKtd7kPUvFqzFRX7x41fwg9jUviasf+Zzedn7BWxYoFqYUUjahJtiesd6cbSq6Vgf7AU0/CtObQegKPyJvot6ggQB7K+j2HnaR7VsIfxCyb8A06Hoc4dhWv8QOXrPergB8/xuG3qtSxPlvya30jq4qDMBYeQR95zR6mhO1qrvGVAPTfofSPJ7VyHxdx6GifWSoAQdhwDBLesHtIUKoaBbPo7kStnfe6XexoAQH0xoFLGQZTnL1I1EjUE8iGxrdSRzCfansPXa0eS0nlMKaANTeSIbRI5cvXCHVwTzfxbRzn9/Yn8PUc4TYdM9nepO3/AEukNHtJVDKZuHINyBzXHQnvkwOdSo7mBjuXMVTdObjxmAMrmAjYdrSBJd1kD1GFI6OtwQ4P6XexUO3neLsSN7ONYuJ4LShtODw1vPtWR8LqbBUplsQWkW1vbtVx7ArsFXJdzkrebFrPHnTBAN7XgtzMDQL5u2s4SBEHitBsnaGKNKo9oLm092dTBMW1It0SlywvZ2/TcqX6XZvBj30yCDG7GWXUCqjbr2vxDnndl26STN/JEyBrZV+y9r1a4ipTbBtvAkkc4JUq7fK8psmXTcNHnWFsoFlhGLi6Zf1coyipRJPbTBF2xyB3tR2HD/5lLOaBEUx+KfamKIbrS6mz6yVojgHsO6nkwt6CmLpejEWbu9AHYiAq0ILfiuXQ5XZKAPnXhdScMXULhG8GuHKN0NnrB6lUU6kaL6L4SbKFenvQd+mHFsHPUtPPC+dly3i7RPTLlmFrtc2SW0yAQ5pF2kAznOo0Wj2ZhmuqtdJJpixy4i4Wdw2O8ZTa18k0wAzd+qBmHQDI5DEQtT4Ot+kIg3aMxwJWM7T2dcaxeO2y6317fXvFOzgkepDFVpSTTMHCS7QXeXCQoyvJkkwuwhryAJuWl3uQrLErUq4CZhqxPjKmfnvzMfWK68ErmIpjxtTU7787/WK8Znk4KRCFUQdOqfYhVnOOeuk+wJmtT/pHaeoIbqduHPA9V1DGKgE6JujRfwA5XQf8LjabdXdQTNCk30HHlOSEDDUy6POHQB7VCsBmXv6P/kJmk2NI5kSOdUBTPDf6jz73tARaAGrSf7Z7U3WBGsdEqvr7ZaywG+eJkBJRt6Buuyyadd3Lju96ynhBtdj/AJtrGwCCX2Nx6BHal8ftGo+ZcYOYmBzRwVO9brjx2ycrCipC0vgdtl1Mvp7u94zdkzG7umZnQLKtK0fg5gt65ptMavfYjkYM+myjlrHZ1fSuWapl7h9qVXGHBpLJO+wDyoNjA1nsQ6gvMATM2N/Wp7MFF7XbptvFojIQTkOEyu1MK5ptrkRl+xWL43FXQc3M+SVX0cBygD8Lu9MNov8A6Pwz7VCoakSXD/sepMUKRgEm/MO2JQjANQbAv6hHtRkNs8fUuyqsCRXp5VAuWR27td1WWMkUxmfS5+TkVRViGNveFEAsoGTkX8Pu96xcpypRlRo4Nz3bozW0aQmmSweMc0RvOAOgy6VtfBmtTY1xe4NECJIG9e4Gpz04Km2ds6oGhjW+eYLrGT6ImwNx1jirnA7HiHOIaOJNweUC4yFungufkkno6eJyjtFqzHCD4oVN5xAFiGxrmZno9qttn4FrWS/cdvyN2SS13OBc8gnlhVNH5vzWmRnvDLSRxzBHLCLhsTuzIG9mHSZIMeU3lkyRHDgs1EuXNMi6WOLHA2JHMR9U8tlKVX42i6CQZIcOmbtIPLf1cU2ys1wkZLRHPNbsLK9vlD3lzeTICF61krHFy10q4oTZi8W13jalwBvv0v5xXmgo2L+kf9536ih7yhsdA6lM6GEscOOJd8cSn5UHknQdP7JMYtTYG6gdElNtq8AT8cqHSw4Gd0cJIDslT3goAqr27XG6Kc3d5wHojMHn71UVboTdE6uLa/zZ3QTJuJjkOneEHEB5DdzxecHfBNuSMtEph8SJ5O5MlwiZ6OE/Hxp1pKKpGfZksdU3ajmm0E8yWeLqx8IcN842M3ieq3xzILRM72qUnoqKtigCtdnUSWkyco67e1Ao4ZriROkzzK7pbRDaHigwtLLm2ed5WDdtJHTGCUXJ/t9wHg69wBABhzRcRALbmZPRZaXBY0OBDxINj0a8ix+xMYGPvvHf3gN2CBFpPDVWNHFFriJt3roRymhxVBrSIAi0XMnkRaZ5HeuFXYHFB7Q2JzI5te0KwBjKY6Fx8kcZUaLaCh06LpCXdjmD6wJ4C59SDU2mfqs6Tb1BIBTwpxfi6BAzed3oiXeoR0rK4CoTaCZ+M1psZRNaPGAHdNhFhKNQ2USIAgcnDk0KrNJUON3ooG0cgQB29Kd2fRLZDRd0ZC9jNj8ZK+p+D5iwtIzsObkPMrPCbAdrxPE6ZkDMayFL5EauLK+nvu86SHXcJsSPrDgfjVOtw5MnWLzeZ1M6jiruhsXcibmJiBYHL74zvmnRgGAZgHtg+c3uPKsnJDafnnn5M8MCOOQtbjIOeecf4XfkVpHKBzEHei2V7860Nam2DecsrTzei7mSNaN3PIkiLTuiZHBwzPFNSJx3p+eedGdrUCZbplmPNmbE6SM1WP8Am3T9XI8hnh05LSGmbWsYvHEecBx4tVfi8O3dIMaRF9e2D2hap2JrQsHcFEuKFhnQd2CIFp9Y60xZMyap0DLitlKxzgtkrgJmSxg+cf8Afd+ooUo2MHzj/vO/UUKFmyjgK7K9C7CAOBS3lCF7dQBKpWDQSTAFyTosdjsZvPc/LfMjkaLAdiZ8IcW17xTkw03ANieXmVa25XRxxrZDdhqWJRaOM8qJzHrDu6VU70AcpPqt3o1EEkWNgek/5VtknMZiN6pvG8EC3BvD19asK2HG+Q24mBxKrW4Z8+b1q92fiPFuLtzeJJI0A3s1nOWtGvFWW+h6jhG0qflCTryfsqbHP8kkDzyY5Bp8cqssTjKlUQQAOHehUcEe6AsISx2zo5+RTSjHpFTs5jmh1r/VtobnsVn8kc8yTEwrbC7Mn4/ZWlDZJ9E6Z6fsiX1BguMosNhyzzS4HJMDDOcbyfvGe1aSlscEyYEWic7Kxw2yGmSGkxaI7I5FjLmbLXEZbD7OJ49Hr7VZUNhutY58LdErWUtmNbBG7HHK/DsPwU/h6TBOROZFrC2UcoUObLUF0ZnDbDN/8kD26q/wvg+IMhx82JENPJvaG/xkn6e02jdLRAOcZTmOa4BzRG7Sqk5CCZveek5ixCX3K6JOwDGEhrBJILfrPAAvJPkubaPiELHVSIs1ocC60ADMbzRpl0khAxeJdAJfIuLW5L8clWvqticjP+I019SbDIKX8HGZm2ki5HcpeIJiIE2zmCDw7engk/lBMjnBvrKgzEvIkyOIOhFkCtt+ef6/FasXYRsSXEknS1xqBoc+spCrTjzWgcwz4kcCkNo7dFIS8gAEB0nKbAj/ABqqfG+FjQ91F4dvAXLRr5wiMzBCaUn0P06788/v43oKlBgzIM5DQkfpdl1qsxL6ZBABmTabkwTBGj7W0MKsp7YpvqboeDvCJE5nUNcAQdCDyqDtt0B9I8NcSWvk38m7HgC8iAJ1nrtWVivfzz+/h2PE04IcLjOcs++Y5weCIQElX2/Qf5rrkE3kCTuuIvwcasc/WyCr37mXMo6xJlq2ELGFbNa8fuc7Mni/pH/fd+ooUqeMPzj/AL7/ANRVdtDaDaQuRvRIHJMT29SmtlD0rypKeNqvEgwOYe0L1R9bcLyXBoIEyBd1gBxRQF3Kz/hDiXzugviLBgz4lx4XiLIwwNZ0Sx5HMTaAZvbIjrRXbGqjOmWic3W6hr1JxkosTtlCaL3QSA12p4nUkEqVPCEa58i1GH2EdZtzCetdxey90AgANm+ZPXCT576DEosLsguHktk8Nb8is2bBqASabgOJBAB4TxTTsO8UhuTBuYt8FXfgSN2qGue5u9kQ4i4vB0cImx4LKfI6spL2KehsFzt0Btzaw1MWR6Xg+TYQb9PL2L6PtvAUqW69u6WOLQ4AAbpGoi144DJcxeEw+55Ia0Boc0tkS5shxM5wD0Sud8sjVQRhqGwuQGOHZz2TdPY8fVInk14T7FpDQotBgjyTvX13tD1qfi2EGH3nenjMmIm2olTk2ViU9LZxbEjkcMjNoERZOMwYb57rtzvna0HXIJjxTJzs++eREZcmXxdcG7BIGViOQW+ORCTA9h6LGuAGolpiNcuWJR6dJzhlDpvlJz16oOqiYiCQB9U6g9pR6E6ecPXN4vfm50+gOnCggwYkgRfMHtkLkTLmgh7bQdQNDOvemniWhzc7TOoHEce5DdWDiC3QSeDozB1kX9vIrHWhaoy5c0RnI9pHGyXc4gNlxLT5pGk3hP1HNI32gz9bMTE5jiAEvWMExAa4dR9n7JqQYMralY3AGRvy3NxKrq1bjcE/HtTmMgGJveDxVNia2ulwRlcz+/UrTGoe78/vtP7fYsaNYA3jXnI5+j4hEr4gHL0ZjiNRHxks1VxRE3u24nVpzy+LFVm0du+JiTeSWgRdrheeGg61ag2XqO+vPPwvlgfCes3EF7KTt6pScRu+mAM59IFxGvmjis5htoB1PxbjuvbBp1NLT5LugwDoiYHEP8YXNlu+4kkayZInXNV+1fpXxMkyec3PauuEf8TnnLWX7Ggwu0aFQeMrM+dZAsbOIB8om5BmMrZpbGYanV8oOLSYsBYjWdclQsJ4QrbAuAHLx1v7LIccdoXq5LFoSxOAqNJsXN4juV54L415mm4kgCWzpcAjmuutT2zWAOcQBJFypfJapmWNFkXLaSsSVtlXH7gzJ4wfOP8Avv8A1FVW0sD4yCI3ha+o4fHFWeNd84/77/1FLlygqivwPiqREtLHF0PY6TTc1x89pnyC03WxZsRmIoPpuDSJlzWOc0te0kNewXEEXBk+cRCzNUg53SdXEODdxr3hkg7u8d0EagdJ61Li27Hkl2fRdl0qtBjGgCoRmKhDid2IMu1iOCU2ljmHySzdc0kgQBuzoB1LI4TwlrNhtSKzBeHzvDSzxcK0Z4W0D59F/Q4HrkXWcuHdtFKS9gz65FwQevsj2r1PEF1t3PUDOPjJdHhHhDk145CGkHkse1RO08HvSA5k3loNzygixSwQHG74aQWgboEiNOJ9a5gqQLmkSHAqf8Ww7nGHGA2AXTOc6Z3lN4LZ4f5bcjcdE5JtpFRg5PWx75aXU6gc42YXXk3ZcZ83rQ8Ntuw55N8gbGxyzSeLeDRrGkHVKolhYwbzt0xvEAXNpy4FYartQsMHeb/S4EG3EOukoKRUritn0iljN4iWg5g8L5C2ma7SxBESwggwe48dfgrFbM2yJHlEX4Z2NlqKGO3gfKPH2iUpQoSd9Fv5R3gBfNvCOQ6ahDNU7zX6Cx48nclRiBZ0nh7UJ1cXbxvfnnNQUotssW4gzuHkI9il/F2tAM+VN7WIAP7QqDFV3Z6jTPnCrMfjWt3XPLt1xAO7nHETr3hGNlxgvfzdP912ayp4SNBJsQ7SeTPlPxoj4ba4JMbokeoac8dixVLHYM7ralP6zqJc2RfNj4mJgHkSONxBw1Q05Bg24kEWIE6gyj070auOMbdNdOv5+59KbtFsyHSOA+PgIdTHgCMx7e5fNHeEzpmYM3jjOfIhnwiqGRxnQ2ngn6DJ9aK99+U/+M3+NxTb3HHt+OhZvFYskkgHdN59UgDPS/KqXB7Yh4dVa+o2PNDgy/PeyZftlh8zepxyk94WseOjGfOq/SvPG0VW2MXiAJYLAXcM2gmLj/KzLmOJk3K2OJxvjB5UuPNA9SqXYVdMWkjlk5PsrKDXSDJEa6o4w28SXGSU9Tw8mEU0AnkLYpRpOb5rnDmJHYmKLntMhxnlv2o7KaP4kkWClyCgLaziZdB6GjsCfwIzOmSGzCE55JljQ0QFmy0xglbZYPxq3O8tOMlmQx5+cf8Aff8AqKWcVzaNeKtT77/1FJPxKnFjsPUKTqgKD65QHvVpUQ2ecUNxXiUKs6BMLQRGsyc0jVNRmTzHPPau1HElQdKVgjtPEuObifjkWw2Nj6lSiWuxAaWeYC25FzmDxjrKxW6iMLhks5wUkb8PNgzYbF8Ia9Bg8UIeXl2/mTHnAiNZ7VpsB4S4jESKzadTQgsJmdIIcJ6F852XtB9KtTq5+LIMRmJuCNZX0DbxZavh3iHCZbBgG5Y4GzxoWO57SYxlFJ/c2XJkr+D2J2XhqgkUadMk28WA0yJyLTuPP9Ia88iqv4hUpECJaJbvEcCSLjnIixtcDJP7N8JmPcWYgNYTYvjeY+Mt9pv+LejRzVzbr8I9pIc7eI+q4FroyBOZAi0gkcVKu6kK12hcbeJF4B05jf45kI7aBGs/E/HIqKnR5z0qbqA4J+nEfrP+fPyWZ2y0SZ4cSc8xGR54yVPtDGvqPdE7paWxkCJkEieMFSFJSbTVpJES5ZMTqUnungS0nnaIB58+tMvpOLw8klw3YJMnyck9TpjU8OxSa2SjInYiMLJJOZJJ5SblF8SFaUcJOaZrYJrYyym1yLGZ4FTkKilbhp0U6eznk+Sxx5gTl/g9Sv6GG3i6pO5Z7oY0ENIuAWSIblfIdCWqUqcCKji4b2YlpjeIiTIBG6II7k7FRU19n1GWc0gxrrOo4obaRB07VoC5jg2DuMbLd0uMgVQQ4tJAH+RM3VU+nGqLEyudQMyCu+IOe9dMVRwQSFSEToUjxTtOAk2Sigp0Kxh9ZDL5Q4UgEUFk5W9lYAlb5VAGz53tL6Wp/qVP1lKlpT+0Ppan33/qKAAqskW8UVzxKbhS3UrChHxKhWw9k/uqL4TyCin8SoOpKzNKVx1EKMiqKxtBFZQCcNBcp0DKMhUCZQCM5so9PD3E6/A6FJoM5KXIugLMOjUaHSmWU50PSU3RZlaFDkNIXZRspuo5cE41oXnt4KLLoQ+TLownKnWheDuVOxAGYYaoophsWUy8cFA1UgD+MzANrfHKuSbciW31zeKdCyHGYtzAWggA5zHWOBzHSo4va5cAAGMAaGndaLkX3iTJ3uVV1bJLQqJsaqYgmZM94Fku4yeRcai0jBQAMA5Bd3DqmiEN7VaZLAwuqRavbqdiOL0rpaolMDxK36+flfQFUAZidoM+dqfff+opXdWixmwqpqPMsu5xzOrj/Sl/5fq8afW73VOxlPurquf5fq8WdbvdUH+D9bjT6z7qVMClfCHuK7/lytxp9bvdXv5crelT63e6k1L4GilDVJtOcgr+j4OVBmWHpPuoh2DV4s63e6ljIooBh0QUQFdfwCqNWdbvdUTsOtxZ1n3UsZBoqhTXBRuJVszYNXVzegn3VyrsOsfrM6z7qWMgtCR3RwUDVA1TR8HK3pM63e6ufy3W9Kn1u91HpseQk7FKIrEp8eDdb0qfW73VOn4O1RrT63e6j038CyK/eK9vK0/l+rxZ1u91eOwKvFnW73VWDJsqwVJWQ2BW40+t3uqX8Bq8WdbvdRiwKxeVoNg1eLOt3ur38Bq8WdZ91GLAp65tzpcq9q+D9UjNnW73UD+Xa3pU+t3uoxYWVCIDxVn/AC5W40+t3uqQ8Hq3Gn1u91LCXwFle1y6VZjwfq8WdbvdXf4BV4s63e6qxYFSQuFXH8Aq8WdbvdUT4P1eLOt3up4sRTlQKuHeD1bjT63e6o/y7W40+t3uppMRTuX0FZY+DtbjT63e6tn8gdxb1nuVxTE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8" name="Picture 8" descr="http://www.fishing-khaolak.com/images/gallery/freshwater/arapaim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.naszemiasto.pl/k/r/44/b7/4c448db9c8801_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39715"/>
            <a:ext cx="44146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/>
          <a:lstStyle/>
          <a:p>
            <a:pPr algn="ctr"/>
            <a:r>
              <a:rPr lang="pl-PL" b="1" dirty="0" smtClean="0">
                <a:latin typeface="Comic Sans MS" pitchFamily="66" charset="0"/>
              </a:rPr>
              <a:t>Delfiny słodkowodne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6146" name="Picture 2" descr="https://encrypted-tbn1.gstatic.com/images?q=tbn:ANd9GcT_48tAok5wVj9aKl8RhhXdpTOEa00mPuG_O7f5r6KDJnL-yNMH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52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7772400" cy="1143000"/>
          </a:xfrm>
        </p:spPr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Szczerbaki i tapiry</a:t>
            </a:r>
            <a:endParaRPr lang="pl-PL" dirty="0"/>
          </a:p>
        </p:txBody>
      </p:sp>
      <p:pic>
        <p:nvPicPr>
          <p:cNvPr id="7170" name="Picture 2" descr="http://www.zycieaklimat.edu.pl/_img/_pictures/2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527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edianauka.pl/biologia/grafika/ssaki/tapir-malaj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51776"/>
            <a:ext cx="4662686" cy="33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256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O Brazylii można usłyszeć, że jest to </a:t>
            </a:r>
            <a:r>
              <a:rPr lang="pl-PL" sz="2400" b="1" dirty="0" smtClean="0">
                <a:latin typeface="Comic Sans MS" pitchFamily="66" charset="0"/>
              </a:rPr>
              <a:t>kraj kawą słyn</a:t>
            </a:r>
            <a:r>
              <a:rPr lang="pl-PL" sz="2400" dirty="0" smtClean="0">
                <a:latin typeface="Comic Sans MS" pitchFamily="66" charset="0"/>
              </a:rPr>
              <a:t>ący. Państwo jest światowym liderem w jej produkcji</a:t>
            </a:r>
            <a:r>
              <a:rPr lang="pl-PL" sz="2400" smtClean="0">
                <a:latin typeface="Comic Sans MS" pitchFamily="66" charset="0"/>
              </a:rPr>
              <a:t>. </a:t>
            </a:r>
            <a:br>
              <a:rPr lang="pl-PL" sz="2400" smtClean="0">
                <a:latin typeface="Comic Sans MS" pitchFamily="66" charset="0"/>
              </a:rPr>
            </a:br>
            <a:r>
              <a:rPr lang="pl-PL" sz="2400" smtClean="0">
                <a:latin typeface="Comic Sans MS" pitchFamily="66" charset="0"/>
              </a:rPr>
              <a:t>Od </a:t>
            </a:r>
            <a:r>
              <a:rPr lang="pl-PL" sz="2400" dirty="0" smtClean="0">
                <a:latin typeface="Comic Sans MS" pitchFamily="66" charset="0"/>
              </a:rPr>
              <a:t>pojawienia się na terytorium kraju w 1727 roku błyskawicznie stała się jedną z najbardziej dochodowych gałęzi gospodarki.</a:t>
            </a:r>
            <a:endParaRPr lang="pl-PL" sz="2400" dirty="0"/>
          </a:p>
        </p:txBody>
      </p:sp>
      <p:pic>
        <p:nvPicPr>
          <p:cNvPr id="8194" name="Picture 2" descr="http://zdrowie.stepkowski.net/wp-content/uploads/2012/08/ka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290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zdroweodzywianie.blog.pl/files/2012/11/kaw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650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5832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800" dirty="0" smtClean="0">
                <a:solidFill>
                  <a:srgbClr val="127C15"/>
                </a:solidFill>
                <a:latin typeface="Comic Sans MS" pitchFamily="66" charset="0"/>
              </a:rPr>
              <a:t>Brazylia </a:t>
            </a:r>
            <a:r>
              <a:rPr lang="pl-PL" sz="4800" dirty="0" smtClean="0">
                <a:latin typeface="Comic Sans MS" pitchFamily="66" charset="0"/>
              </a:rPr>
              <a:t/>
            </a:r>
            <a:br>
              <a:rPr lang="pl-PL" sz="4800" dirty="0" smtClean="0">
                <a:latin typeface="Comic Sans MS" pitchFamily="66" charset="0"/>
              </a:rPr>
            </a:br>
            <a:r>
              <a:rPr lang="pl-PL" sz="6000" dirty="0" smtClean="0">
                <a:latin typeface="Comic Sans MS" pitchFamily="66" charset="0"/>
              </a:rPr>
              <a:t>to kraj, który słynie </a:t>
            </a:r>
            <a:br>
              <a:rPr lang="pl-PL" sz="6000" dirty="0" smtClean="0">
                <a:latin typeface="Comic Sans MS" pitchFamily="66" charset="0"/>
              </a:rPr>
            </a:br>
            <a:r>
              <a:rPr lang="pl-PL" sz="6000" dirty="0" smtClean="0">
                <a:latin typeface="Comic Sans MS" pitchFamily="66" charset="0"/>
              </a:rPr>
              <a:t>z karnawału, z samby, </a:t>
            </a:r>
            <a:br>
              <a:rPr lang="pl-PL" sz="6000" dirty="0" smtClean="0">
                <a:latin typeface="Comic Sans MS" pitchFamily="66" charset="0"/>
              </a:rPr>
            </a:br>
            <a:r>
              <a:rPr lang="pl-PL" sz="6000" dirty="0" smtClean="0">
                <a:latin typeface="Comic Sans MS" pitchFamily="66" charset="0"/>
              </a:rPr>
              <a:t>z piłki nożnej, kawy</a:t>
            </a:r>
            <a:br>
              <a:rPr lang="pl-PL" sz="6000" dirty="0" smtClean="0">
                <a:latin typeface="Comic Sans MS" pitchFamily="66" charset="0"/>
              </a:rPr>
            </a:br>
            <a:r>
              <a:rPr lang="pl-PL" sz="6000" dirty="0" smtClean="0">
                <a:latin typeface="Comic Sans MS" pitchFamily="66" charset="0"/>
              </a:rPr>
              <a:t> i radosnych ludzi.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77724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latin typeface="Comic Sans MS" panose="030F0702030302020204" pitchFamily="66" charset="0"/>
              </a:rPr>
              <a:t>„Moje wymarzone wakacje”</a:t>
            </a:r>
            <a:r>
              <a:rPr lang="pl-PL" sz="4800" b="1" dirty="0">
                <a:latin typeface="Comic Sans MS" panose="030F0702030302020204" pitchFamily="66" charset="0"/>
              </a:rPr>
              <a:t/>
            </a:r>
            <a:br>
              <a:rPr lang="pl-PL" sz="4800" b="1" dirty="0">
                <a:latin typeface="Comic Sans MS" panose="030F0702030302020204" pitchFamily="66" charset="0"/>
              </a:rPr>
            </a:br>
            <a:r>
              <a:rPr lang="pl-PL" sz="8000" b="1" dirty="0">
                <a:latin typeface="Comic Sans MS" panose="030F0702030302020204" pitchFamily="66" charset="0"/>
              </a:rPr>
              <a:t>- Brazylia -</a:t>
            </a:r>
            <a:br>
              <a:rPr lang="pl-PL" sz="8000" b="1" dirty="0">
                <a:latin typeface="Comic Sans MS" panose="030F0702030302020204" pitchFamily="66" charset="0"/>
              </a:rPr>
            </a:br>
            <a:r>
              <a:rPr lang="pl-PL" sz="4800" dirty="0">
                <a:latin typeface="Comic Sans MS" panose="030F0702030302020204" pitchFamily="66" charset="0"/>
              </a:rPr>
              <a:t>Bartosz Kowalczyk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5210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501122" cy="1714512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>
                <a:latin typeface="Comic Sans MS" pitchFamily="66" charset="0"/>
              </a:rPr>
              <a:t>Reprezentacja Brazylii w piłce nożnej</a:t>
            </a:r>
            <a:r>
              <a:rPr lang="pl-PL" sz="2200" dirty="0" smtClean="0">
                <a:latin typeface="Comic Sans MS" pitchFamily="66" charset="0"/>
              </a:rPr>
              <a:t> – zespół piłkarski, reprezentujący Brazylię w meczach i sportowych imprezach międzynarodowych, powoływany przez selekcjonera, w którym mogą  występować zawodnicy posiadający obywatelstwo brazylijskie.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dirty="0">
              <a:latin typeface="Comic Sans MS" pitchFamily="66" charset="0"/>
            </a:endParaRPr>
          </a:p>
        </p:txBody>
      </p:sp>
      <p:pic>
        <p:nvPicPr>
          <p:cNvPr id="3" name="Obraz 2" descr="http://i.iplsc.com/pilkarska-reprezentacja-brazylii/0002DHIRJJ2QIDBJ-C116-F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pl-PL" sz="2600" dirty="0" smtClean="0">
                <a:latin typeface="Comic Sans MS" pitchFamily="66" charset="0"/>
              </a:rPr>
              <a:t>Reprezentacja Brazylii jest najbardziej utytułowaną narodową drużyną piłkarską </a:t>
            </a:r>
            <a:br>
              <a:rPr lang="pl-PL" sz="2600" dirty="0" smtClean="0">
                <a:latin typeface="Comic Sans MS" pitchFamily="66" charset="0"/>
              </a:rPr>
            </a:br>
            <a:r>
              <a:rPr lang="pl-PL" sz="2600" dirty="0" smtClean="0">
                <a:latin typeface="Comic Sans MS" pitchFamily="66" charset="0"/>
              </a:rPr>
              <a:t>na świecie</a:t>
            </a:r>
            <a:r>
              <a:rPr lang="pl-PL" sz="2800" dirty="0" smtClean="0">
                <a:latin typeface="Comic Sans MS" pitchFamily="66" charset="0"/>
              </a:rPr>
              <a:t>.</a:t>
            </a:r>
            <a:endParaRPr lang="pl-PL" sz="2800" dirty="0"/>
          </a:p>
        </p:txBody>
      </p:sp>
      <p:pic>
        <p:nvPicPr>
          <p:cNvPr id="5" name="Symbol zastępczy zawartości 4" descr="http://i.iplsc.com/-/0002DRYTXIQ5H1RP-C317-F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91880" y="1916832"/>
            <a:ext cx="5400600" cy="38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07504" y="1628800"/>
            <a:ext cx="3312368" cy="4855840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Jako jedyna w historii pięć razy zdobyła Puchar  Świata, ponadto ośmiokrotnie była najlepsza w rozgrywkach o Copa </a:t>
            </a:r>
            <a:r>
              <a:rPr lang="pl-PL" sz="2000" dirty="0" err="1" smtClean="0">
                <a:latin typeface="Comic Sans MS" pitchFamily="66" charset="0"/>
              </a:rPr>
              <a:t>América</a:t>
            </a:r>
            <a:r>
              <a:rPr lang="pl-PL" sz="2000" dirty="0" smtClean="0">
                <a:latin typeface="Comic Sans MS" pitchFamily="66" charset="0"/>
              </a:rPr>
              <a:t>. W roku 2009 Reprezentacja Brazylii zdobyła w RPA Puchar Konfederacji. </a:t>
            </a:r>
          </a:p>
          <a:p>
            <a:pPr algn="ctr"/>
            <a:r>
              <a:rPr lang="pl-PL" sz="2000" dirty="0" smtClean="0">
                <a:latin typeface="Comic Sans MS" pitchFamily="66" charset="0"/>
              </a:rPr>
              <a:t>Są jedyną reprezentacją, która uczestniczyła we wszystkich mistrzostwach świata w piłce nożnej.</a:t>
            </a:r>
          </a:p>
          <a:p>
            <a:endParaRPr lang="pl-PL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itchFamily="66" charset="0"/>
              </a:rPr>
              <a:t>Wierni kibice</a:t>
            </a:r>
            <a:endParaRPr lang="pl-PL" dirty="0"/>
          </a:p>
        </p:txBody>
      </p:sp>
      <p:pic>
        <p:nvPicPr>
          <p:cNvPr id="4" name="Symbol zastępczy zawartości 4" descr="http://static2.money.pl/i/galeria/68/22/580_m64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1628800"/>
            <a:ext cx="7258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011354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r>
              <a:rPr lang="pl-PL" sz="2200" b="1" dirty="0" smtClean="0">
                <a:latin typeface="Comic Sans MS" pitchFamily="66" charset="0"/>
              </a:rPr>
              <a:t>Stadion </a:t>
            </a:r>
            <a:r>
              <a:rPr lang="pl-PL" sz="2200" b="1" dirty="0" err="1" smtClean="0">
                <a:latin typeface="Comic Sans MS" pitchFamily="66" charset="0"/>
              </a:rPr>
              <a:t>Maracanã</a:t>
            </a:r>
            <a:r>
              <a:rPr lang="pl-PL" sz="2200" dirty="0" smtClean="0">
                <a:latin typeface="Comic Sans MS" pitchFamily="66" charset="0"/>
              </a:rPr>
              <a:t>  </a:t>
            </a:r>
            <a:br>
              <a:rPr lang="pl-PL" sz="2200" dirty="0" smtClean="0">
                <a:latin typeface="Comic Sans MS" pitchFamily="66" charset="0"/>
              </a:rPr>
            </a:br>
            <a:r>
              <a:rPr lang="pl-PL" sz="2200" dirty="0" smtClean="0">
                <a:latin typeface="Comic Sans MS" pitchFamily="66" charset="0"/>
              </a:rPr>
              <a:t>kiedyś największy stadion piłkarski świata mogący pomieścić        do około 200 tysięcy widzów. Zbudowany w latach 1948–1950. Aktualnie po wielu modernizacjach jego pojemność wynosi 78 838 miejsc.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http://ais.badische-zeitung.de/piece/00/ce/f0/14/135618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72466" cy="1428760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latin typeface="Comic Sans MS" panose="030F0702030302020204" pitchFamily="66" charset="0"/>
              </a:rPr>
              <a:t>Stadion </a:t>
            </a:r>
            <a:r>
              <a:rPr lang="pl-PL" sz="2000" b="1" dirty="0" err="1" smtClean="0">
                <a:latin typeface="Comic Sans MS" panose="030F0702030302020204" pitchFamily="66" charset="0"/>
              </a:rPr>
              <a:t>Maracanã</a:t>
            </a:r>
            <a:r>
              <a:rPr lang="pl-PL" sz="2000" b="1" dirty="0" smtClean="0"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latin typeface="Comic Sans MS" panose="030F0702030302020204" pitchFamily="66" charset="0"/>
              </a:rPr>
              <a:t>uważany jest w Brazylii za największy cud architektury sportowej, a także największą świątynię drugiej brazylijskiej religii – futbolu. Jest stadionem narodowym i posiada status zabytku.</a:t>
            </a:r>
            <a:br>
              <a:rPr lang="pl-PL" sz="2000" dirty="0" smtClean="0">
                <a:latin typeface="Comic Sans MS" panose="030F0702030302020204" pitchFamily="66" charset="0"/>
              </a:rPr>
            </a:b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images.nzz.ch/eos/v2/image/view/643/-/text/inset/4f5c23e8/1.18054490/1364376943/joao-havelange-stadium-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i35.tinypic.com/2ch3mf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Figura Chrystusa Odkupiciela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http://upload.wikimedia.org/wikipedia/commons/e/e7/Aerial_view_of_the_Statue_of_Christ_the_Redeem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29394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embaixada.org/data/posts/brasil--mundo/2010_07/crist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46434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240</Words>
  <Application>Microsoft Office PowerPoint</Application>
  <PresentationFormat>Pokaz na ekranie (4:3)</PresentationFormat>
  <Paragraphs>27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Motyw pakietu Office</vt:lpstr>
      <vt:lpstr>Brazylia</vt:lpstr>
      <vt:lpstr>    Brazylia  największe pod względem powierzchni  i liczby mieszkańców  państwo Ameryki Południowej  oraz piąte pod względem wielkości  państwo świata.  </vt:lpstr>
      <vt:lpstr> Reprezentacja Brazylii w piłce nożnej – zespół piłkarski, reprezentujący Brazylię w meczach i sportowych imprezach międzynarodowych, powoływany przez selekcjonera, w którym mogą  występować zawodnicy posiadający obywatelstwo brazylijskie.  </vt:lpstr>
      <vt:lpstr>Reprezentacja Brazylii jest najbardziej utytułowaną narodową drużyną piłkarską  na świecie.</vt:lpstr>
      <vt:lpstr>Wierni kibice</vt:lpstr>
      <vt:lpstr> Stadion Maracanã   kiedyś największy stadion piłkarski świata mogący pomieścić        do około 200 tysięcy widzów. Zbudowany w latach 1948–1950. Aktualnie po wielu modernizacjach jego pojemność wynosi 78 838 miejsc. </vt:lpstr>
      <vt:lpstr>Stadion Maracanã uważany jest w Brazylii za największy cud architektury sportowej, a także największą świątynię drugiej brazylijskiej religii – futbolu. Jest stadionem narodowym i posiada status zabytku. </vt:lpstr>
      <vt:lpstr>Prezentacja programu PowerPoint</vt:lpstr>
      <vt:lpstr>Figura Chrystusa Odkupiciela </vt:lpstr>
      <vt:lpstr>Brazylia słynie  z karnawału w Rio de Janeiro. Odbywa się co roku, a jego data związana jest z kalendarzem świąt katolickich. Zaczyna się tuż przed Wielkim Postem. Przez cztery dni ludzie wychodzą na ulice po to, aby bawić się i tańczyć. Kończy się w Środę Popielcową. Mają miejsce także słynne pokazy szkół samby, a pokaz zwycięzców ma miejsce w sobotę tuż po karnawale. </vt:lpstr>
      <vt:lpstr>Karnawał w Rio de Janeiro</vt:lpstr>
      <vt:lpstr>Samba - nie można mówić o Brazylii bez powiedzenia choćby kilku słów o sambie. Większości osób kojarzy się z karnawałem w Rio de Janeiro i pokazami szkół tańca. Samba brazylijska narodziła się ok. 1917 roku i wywodzi się z afrykańskiego tańca ludu Bantu. Podkreśla charakter Brazylii; jest gorąca i zmysłowa (często nazywa się ją tańcem kochanków) oraz radosna, jak jej mieszkańcy.  </vt:lpstr>
      <vt:lpstr>Prezentacja programu PowerPoint</vt:lpstr>
      <vt:lpstr>Copacabana to jedna z najbardziej znanych nazw na świecie.                     Jest to dzielnica w malowniczo położonym Rio de Janeiro, która słynie z długiej na 4 km plaży z białym piaskiem, błękitnym oceanem                       i słońcem, które świeci przez cały rok.. </vt:lpstr>
      <vt:lpstr>Organizuje się tu wiele imprez kulturalnych oraz sportowych. Promenada Copacabany  to miejsce,  w którym znajdują się najdroższe bary, hotele  i restauracje.</vt:lpstr>
      <vt:lpstr>Prezentacja programu PowerPoint</vt:lpstr>
      <vt:lpstr>Kraj ten to także bogata fauna. Można tu spotkać liczne gatunki zwierząt.   </vt:lpstr>
      <vt:lpstr>Małpy szerokonose - czepiaki</vt:lpstr>
      <vt:lpstr>Małpy szerokonose - kapucynki</vt:lpstr>
      <vt:lpstr>Wyjce</vt:lpstr>
      <vt:lpstr>Kajmany i legwany</vt:lpstr>
      <vt:lpstr>Piranie i arapaimy</vt:lpstr>
      <vt:lpstr>Delfiny słodkowodne</vt:lpstr>
      <vt:lpstr>Szczerbaki i tapiry</vt:lpstr>
      <vt:lpstr>O Brazylii można usłyszeć, że jest to kraj kawą słynący. Państwo jest światowym liderem w jej produkcji.  Od pojawienia się na terytorium kraju w 1727 roku błyskawicznie stała się jedną z najbardziej dochodowych gałęzi gospodarki.</vt:lpstr>
      <vt:lpstr>Brazylia  to kraj, który słynie  z karnawału, z samby,  z piłki nożnej, kawy  i radosnych ludzi.  </vt:lpstr>
      <vt:lpstr>„Moje wymarzone wakacje” - Brazylia - Bartosz Kowalczyk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Brazylia</dc:title>
  <dc:creator>czytelnik4</dc:creator>
  <cp:lastModifiedBy>Ewa Kaczmarek</cp:lastModifiedBy>
  <cp:revision>20</cp:revision>
  <dcterms:created xsi:type="dcterms:W3CDTF">2015-04-08T06:14:22Z</dcterms:created>
  <dcterms:modified xsi:type="dcterms:W3CDTF">2015-06-02T20:25:49Z</dcterms:modified>
</cp:coreProperties>
</file>