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AEF1-6209-452D-B085-5D3BBAE511B8}" type="datetimeFigureOut">
              <a:rPr lang="pl-PL" smtClean="0"/>
              <a:pPr/>
              <a:t>04.04.2020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6D0D-33D9-4A62-9A2B-2B9702AB7F5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Karolina\Downloads\Pisanki,%20pisanki%20-%20piosenka%20dla%20dzieci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4" cstate="print"/>
          <a:srcRect l="28453" t="34817" r="53697" b="36993"/>
          <a:stretch>
            <a:fillRect/>
          </a:stretch>
        </p:blipFill>
        <p:spPr bwMode="auto">
          <a:xfrm rot="20839483">
            <a:off x="7500155" y="2994881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PISANKI, </a:t>
            </a:r>
            <a:r>
              <a:rPr lang="pl-PL" b="1" dirty="0" smtClean="0"/>
              <a:t>JAJKA </a:t>
            </a:r>
            <a:r>
              <a:rPr lang="pl-PL" b="1" dirty="0"/>
              <a:t>MALOWANE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35896" y="4149080"/>
            <a:ext cx="4568552" cy="1559024"/>
          </a:xfrm>
        </p:spPr>
        <p:txBody>
          <a:bodyPr>
            <a:normAutofit/>
          </a:bodyPr>
          <a:lstStyle/>
          <a:p>
            <a:pPr algn="r"/>
            <a:endParaRPr lang="pl-PL" sz="1800" dirty="0">
              <a:solidFill>
                <a:schemeClr val="tx1"/>
              </a:solidFill>
            </a:endParaRPr>
          </a:p>
        </p:txBody>
      </p:sp>
      <p:pic>
        <p:nvPicPr>
          <p:cNvPr id="4" name="Pisanki, pisanki - piosenka dla dzieci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  <p:pic>
        <p:nvPicPr>
          <p:cNvPr id="5" name="Obraz 4" descr="paskbilder-2260139_1280.png"/>
          <p:cNvPicPr>
            <a:picLocks noChangeAspect="1"/>
          </p:cNvPicPr>
          <p:nvPr/>
        </p:nvPicPr>
        <p:blipFill>
          <a:blip r:embed="rId6" cstate="print"/>
          <a:srcRect b="73027"/>
          <a:stretch>
            <a:fillRect/>
          </a:stretch>
        </p:blipFill>
        <p:spPr>
          <a:xfrm rot="21142550">
            <a:off x="-82751" y="600153"/>
            <a:ext cx="9144000" cy="1455641"/>
          </a:xfrm>
          <a:prstGeom prst="rect">
            <a:avLst/>
          </a:prstGeom>
        </p:spPr>
      </p:pic>
      <p:pic>
        <p:nvPicPr>
          <p:cNvPr id="7" name="Obraz 6" descr="paskbilder-2260139_1280.png"/>
          <p:cNvPicPr>
            <a:picLocks noChangeAspect="1"/>
          </p:cNvPicPr>
          <p:nvPr/>
        </p:nvPicPr>
        <p:blipFill>
          <a:blip r:embed="rId6" cstate="print"/>
          <a:srcRect l="11413" t="69921"/>
          <a:stretch>
            <a:fillRect/>
          </a:stretch>
        </p:blipFill>
        <p:spPr>
          <a:xfrm rot="211165">
            <a:off x="0" y="5013176"/>
            <a:ext cx="8100392" cy="1630933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 cstate="print"/>
          <a:srcRect l="28453" t="34817" r="53697" b="36993"/>
          <a:stretch>
            <a:fillRect/>
          </a:stretch>
        </p:blipFill>
        <p:spPr bwMode="auto">
          <a:xfrm rot="977630">
            <a:off x="847358" y="337578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885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/>
          <a:srcRect l="77706" t="68508" r="3498" b="4933"/>
          <a:stretch>
            <a:fillRect/>
          </a:stretch>
        </p:blipFill>
        <p:spPr bwMode="auto">
          <a:xfrm flipH="1">
            <a:off x="467544" y="1772816"/>
            <a:ext cx="414147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/>
          <p:nvPr/>
        </p:nvPicPr>
        <p:blipFill>
          <a:blip r:embed="rId2" cstate="print"/>
          <a:srcRect l="76236" t="35529" r="1912" b="38949"/>
          <a:stretch>
            <a:fillRect/>
          </a:stretch>
        </p:blipFill>
        <p:spPr bwMode="auto">
          <a:xfrm flipH="1">
            <a:off x="3995936" y="1988840"/>
            <a:ext cx="4636770" cy="299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95536" y="4941168"/>
            <a:ext cx="4308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Koniec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283968" y="4941168"/>
            <a:ext cx="43100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Jeszcze</a:t>
            </a:r>
            <a:endParaRPr kumimoji="0" lang="pl-PL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7485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Pisanki, pisanki, jajka malowane</a:t>
            </a:r>
            <a:r>
              <a:rPr lang="pl-PL" dirty="0"/>
              <a:t> </a:t>
            </a:r>
          </a:p>
        </p:txBody>
      </p:sp>
      <p:pic>
        <p:nvPicPr>
          <p:cNvPr id="4" name="Obraz 3" descr="easter-1070380_1920.jpg"/>
          <p:cNvPicPr/>
          <p:nvPr/>
        </p:nvPicPr>
        <p:blipFill>
          <a:blip r:embed="rId3" cstate="print"/>
          <a:srcRect r="13856"/>
          <a:stretch>
            <a:fillRect/>
          </a:stretch>
        </p:blipFill>
        <p:spPr>
          <a:xfrm>
            <a:off x="1564005" y="1463040"/>
            <a:ext cx="6015990" cy="393192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/>
          <a:srcRect l="25472" t="33333" r="50271" b="33225"/>
          <a:stretch>
            <a:fillRect/>
          </a:stretch>
        </p:blipFill>
        <p:spPr bwMode="auto">
          <a:xfrm>
            <a:off x="1043608" y="4509120"/>
            <a:ext cx="2084437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4" cstate="print"/>
          <a:srcRect l="25010" r="49942" b="67130"/>
          <a:stretch>
            <a:fillRect/>
          </a:stretch>
        </p:blipFill>
        <p:spPr bwMode="auto">
          <a:xfrm>
            <a:off x="5940152" y="4437112"/>
            <a:ext cx="217551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79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Nie ma Wielkanocy bez barwnych pisanek</a:t>
            </a:r>
            <a:r>
              <a:rPr lang="pl-PL" b="1" dirty="0" smtClean="0"/>
              <a:t>.</a:t>
            </a:r>
            <a:endParaRPr lang="pl-PL" dirty="0"/>
          </a:p>
        </p:txBody>
      </p:sp>
      <p:pic>
        <p:nvPicPr>
          <p:cNvPr id="4" name="Obraz 3" descr="cross-2713356_1920.jpg"/>
          <p:cNvPicPr/>
          <p:nvPr/>
        </p:nvPicPr>
        <p:blipFill>
          <a:blip r:embed="rId3" cstate="print"/>
          <a:srcRect l="14475" r="10775"/>
          <a:stretch>
            <a:fillRect/>
          </a:stretch>
        </p:blipFill>
        <p:spPr>
          <a:xfrm>
            <a:off x="1541145" y="1771650"/>
            <a:ext cx="6061710" cy="331470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/>
          <a:srcRect r="75031" b="66667"/>
          <a:stretch>
            <a:fillRect/>
          </a:stretch>
        </p:blipFill>
        <p:spPr bwMode="auto">
          <a:xfrm>
            <a:off x="179512" y="1484784"/>
            <a:ext cx="217551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4" cstate="print"/>
          <a:srcRect l="25472" t="33333" r="50728" b="33225"/>
          <a:stretch>
            <a:fillRect/>
          </a:stretch>
        </p:blipFill>
        <p:spPr bwMode="auto">
          <a:xfrm>
            <a:off x="6156176" y="4509120"/>
            <a:ext cx="2016224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06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Pisanki, </a:t>
            </a:r>
            <a:r>
              <a:rPr lang="pl-PL" b="1" dirty="0" err="1" smtClean="0"/>
              <a:t>pisanki</a:t>
            </a:r>
            <a:r>
              <a:rPr lang="pl-PL" b="1" dirty="0" smtClean="0"/>
              <a:t> </a:t>
            </a:r>
            <a:r>
              <a:rPr lang="pl-PL" b="1" dirty="0"/>
              <a:t>jajka kolorowe, </a:t>
            </a:r>
            <a:endParaRPr lang="pl-PL" dirty="0"/>
          </a:p>
        </p:txBody>
      </p:sp>
      <p:pic>
        <p:nvPicPr>
          <p:cNvPr id="4" name="Obraz 3" descr="easter-eggs-3032058_192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616" y="1772816"/>
            <a:ext cx="6061710" cy="347472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/>
          <a:srcRect l="25472" t="33333" r="50728" b="33225"/>
          <a:stretch>
            <a:fillRect/>
          </a:stretch>
        </p:blipFill>
        <p:spPr bwMode="auto">
          <a:xfrm>
            <a:off x="611560" y="4653136"/>
            <a:ext cx="2016224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 l="18661" t="16503" r="62205" b="50000"/>
          <a:stretch>
            <a:fillRect/>
          </a:stretch>
        </p:blipFill>
        <p:spPr bwMode="auto">
          <a:xfrm>
            <a:off x="6876256" y="1772816"/>
            <a:ext cx="208407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15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 nich malowane bajki </a:t>
            </a:r>
            <a:r>
              <a:rPr lang="pl-PL" b="1" dirty="0" err="1" smtClean="0"/>
              <a:t>pisankowe</a:t>
            </a:r>
            <a:r>
              <a:rPr lang="pl-PL" b="1" dirty="0" smtClean="0"/>
              <a:t>.</a:t>
            </a:r>
            <a:endParaRPr lang="pl-P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009" t="14951" r="68254" b="54820"/>
          <a:stretch>
            <a:fillRect/>
          </a:stretch>
        </p:blipFill>
        <p:spPr bwMode="auto">
          <a:xfrm>
            <a:off x="3275856" y="3645024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4" cstate="print"/>
          <a:srcRect l="25010" r="49942" b="67130"/>
          <a:stretch>
            <a:fillRect/>
          </a:stretch>
        </p:blipFill>
        <p:spPr bwMode="auto">
          <a:xfrm>
            <a:off x="1043608" y="1628800"/>
            <a:ext cx="217551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 l="25472" t="33333" r="50728" b="33225"/>
          <a:stretch>
            <a:fillRect/>
          </a:stretch>
        </p:blipFill>
        <p:spPr bwMode="auto">
          <a:xfrm>
            <a:off x="6084168" y="1844824"/>
            <a:ext cx="2016224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42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Na jednej kogucik, a na drugiej </a:t>
            </a:r>
            <a:r>
              <a:rPr lang="pl-PL" b="1" dirty="0" smtClean="0"/>
              <a:t>słońce</a:t>
            </a:r>
            <a:endParaRPr lang="pl-PL" dirty="0"/>
          </a:p>
        </p:txBody>
      </p:sp>
      <p:pic>
        <p:nvPicPr>
          <p:cNvPr id="4" name="Obraz 3" descr="recznie-robiona-pisanka-gesie-jajo-wycinanka-lowicka-kogucik-niebieski-8261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38412" y="1394460"/>
            <a:ext cx="4067175" cy="406908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/>
          <a:srcRect t="66204" r="74977"/>
          <a:stretch>
            <a:fillRect/>
          </a:stretch>
        </p:blipFill>
        <p:spPr bwMode="auto">
          <a:xfrm>
            <a:off x="899592" y="1916832"/>
            <a:ext cx="217424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4" cstate="print"/>
          <a:srcRect l="25054" t="66204" r="49846"/>
          <a:stretch>
            <a:fillRect/>
          </a:stretch>
        </p:blipFill>
        <p:spPr bwMode="auto">
          <a:xfrm>
            <a:off x="6084168" y="3789040"/>
            <a:ext cx="217043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516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Śmieją się na trzeciej laleczki tańczące</a:t>
            </a:r>
            <a:r>
              <a:rPr lang="pl-PL" b="1" dirty="0" smtClean="0"/>
              <a:t>.</a:t>
            </a:r>
            <a:endParaRPr lang="pl-PL" dirty="0"/>
          </a:p>
        </p:txBody>
      </p:sp>
      <p:pic>
        <p:nvPicPr>
          <p:cNvPr id="4" name="Obraz 3" descr="44441c5d4ecb3f68ba24e93c33c5428f.jpg"/>
          <p:cNvPicPr/>
          <p:nvPr/>
        </p:nvPicPr>
        <p:blipFill>
          <a:blip r:embed="rId3" cstate="print"/>
          <a:srcRect t="32624" b="7801"/>
          <a:stretch>
            <a:fillRect/>
          </a:stretch>
        </p:blipFill>
        <p:spPr>
          <a:xfrm>
            <a:off x="2058987" y="1531620"/>
            <a:ext cx="5026025" cy="379476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/>
          <a:srcRect l="19163" t="16185" r="62542" b="50691"/>
          <a:stretch>
            <a:fillRect/>
          </a:stretch>
        </p:blipFill>
        <p:spPr bwMode="auto">
          <a:xfrm>
            <a:off x="755576" y="4365104"/>
            <a:ext cx="206121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5" cstate="print"/>
          <a:srcRect l="50615" t="66204" r="24358"/>
          <a:stretch>
            <a:fillRect/>
          </a:stretch>
        </p:blipFill>
        <p:spPr bwMode="auto">
          <a:xfrm>
            <a:off x="6444208" y="1268760"/>
            <a:ext cx="217551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71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02234"/>
          </a:xfrm>
        </p:spPr>
        <p:txBody>
          <a:bodyPr>
            <a:normAutofit/>
          </a:bodyPr>
          <a:lstStyle/>
          <a:p>
            <a:r>
              <a:rPr lang="pl-PL" b="1" dirty="0"/>
              <a:t>Na czwartej kwiatuszki,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a </a:t>
            </a:r>
            <a:r>
              <a:rPr lang="pl-PL" b="1" dirty="0"/>
              <a:t>na piątej </a:t>
            </a:r>
            <a:r>
              <a:rPr lang="pl-PL" b="1" dirty="0" smtClean="0"/>
              <a:t>gwiazdki</a:t>
            </a:r>
            <a:endParaRPr lang="pl-PL" dirty="0"/>
          </a:p>
        </p:txBody>
      </p:sp>
      <p:pic>
        <p:nvPicPr>
          <p:cNvPr id="4" name="Obraz 3" descr="pisanka-1.jpg"/>
          <p:cNvPicPr/>
          <p:nvPr/>
        </p:nvPicPr>
        <p:blipFill>
          <a:blip r:embed="rId3" cstate="print"/>
          <a:srcRect l="32095" t="10593" r="27498" b="10169"/>
          <a:stretch>
            <a:fillRect/>
          </a:stretch>
        </p:blipFill>
        <p:spPr>
          <a:xfrm>
            <a:off x="2843808" y="2348880"/>
            <a:ext cx="3286125" cy="4274820"/>
          </a:xfrm>
          <a:prstGeom prst="rect">
            <a:avLst/>
          </a:prstGeom>
        </p:spPr>
      </p:pic>
      <p:pic>
        <p:nvPicPr>
          <p:cNvPr id="5" name="Obraz 4"/>
          <p:cNvPicPr/>
          <p:nvPr/>
        </p:nvPicPr>
        <p:blipFill>
          <a:blip r:embed="rId4" cstate="print"/>
          <a:srcRect l="49835" r="25103" b="66204"/>
          <a:stretch>
            <a:fillRect/>
          </a:stretch>
        </p:blipFill>
        <p:spPr bwMode="auto">
          <a:xfrm>
            <a:off x="539552" y="3717032"/>
            <a:ext cx="217043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4" cstate="print"/>
          <a:srcRect l="75047" b="66204"/>
          <a:stretch>
            <a:fillRect/>
          </a:stretch>
        </p:blipFill>
        <p:spPr bwMode="auto">
          <a:xfrm>
            <a:off x="6228184" y="2852936"/>
            <a:ext cx="2152650" cy="16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42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 każdej pisance piękne opowiastki.</a:t>
            </a:r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64477" t="14951" r="19786" b="54820"/>
          <a:stretch>
            <a:fillRect/>
          </a:stretch>
        </p:blipFill>
        <p:spPr bwMode="auto">
          <a:xfrm>
            <a:off x="6084168" y="1916832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746" t="14951" r="51888" b="54820"/>
          <a:stretch>
            <a:fillRect/>
          </a:stretch>
        </p:blipFill>
        <p:spPr bwMode="auto">
          <a:xfrm>
            <a:off x="1115616" y="1628800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48111" t="14951" r="35523" b="54820"/>
          <a:stretch>
            <a:fillRect/>
          </a:stretch>
        </p:blipFill>
        <p:spPr bwMode="auto">
          <a:xfrm>
            <a:off x="3419872" y="3645024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218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2|2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5|1.3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|1.7|7.6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61</Words>
  <Application>Microsoft Office PowerPoint</Application>
  <PresentationFormat>Pokaz na ekranie (4:3)</PresentationFormat>
  <Paragraphs>11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PISANKI, JAJKA MALOWANE</vt:lpstr>
      <vt:lpstr>Pisanki, pisanki, jajka malowane </vt:lpstr>
      <vt:lpstr>Nie ma Wielkanocy bez barwnych pisanek.</vt:lpstr>
      <vt:lpstr>Pisanki, pisanki jajka kolorowe, </vt:lpstr>
      <vt:lpstr>na nich malowane bajki pisankowe.</vt:lpstr>
      <vt:lpstr>Na jednej kogucik, a na drugiej słońce</vt:lpstr>
      <vt:lpstr>Śmieją się na trzeciej laleczki tańczące.</vt:lpstr>
      <vt:lpstr>Na czwartej kwiatuszki,  a na piątej gwiazdki</vt:lpstr>
      <vt:lpstr>Na każdej pisance piękne opowiastki.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PISANKI, PISANKI JAJKA MALOWANE</dc:title>
  <dc:creator>Karolina</dc:creator>
  <cp:lastModifiedBy>Ewa Kaczmarek</cp:lastModifiedBy>
  <cp:revision>14</cp:revision>
  <dcterms:created xsi:type="dcterms:W3CDTF">2020-03-27T11:24:49Z</dcterms:created>
  <dcterms:modified xsi:type="dcterms:W3CDTF">2020-04-04T20:44:57Z</dcterms:modified>
</cp:coreProperties>
</file>