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4" r:id="rId5"/>
    <p:sldId id="258" r:id="rId6"/>
    <p:sldId id="259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76D1-DFC5-4184-9672-6F8BE63CC5A1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BDFE-C4F5-4936-B129-94EDF462E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skiesmaki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4643446"/>
            <a:ext cx="8286808" cy="147002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  <a:latin typeface="Comic Sans MS" pitchFamily="66" charset="0"/>
              </a:rPr>
              <a:t>„Trzeba chleba i nieba.”</a:t>
            </a:r>
            <a:endParaRPr lang="pl-PL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Obraz 4" descr="kuchnia śląs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4296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Logo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715016"/>
            <a:ext cx="550069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Logo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143380"/>
            <a:ext cx="550069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Nasze gotowanie.</a:t>
            </a:r>
            <a:b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100" b="1" dirty="0" smtClean="0"/>
              <a:t>„Nie masz mięsa bez kości, ani człowieka bez złości”</a:t>
            </a:r>
            <a: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4000" b="1" dirty="0" err="1" smtClean="0">
                <a:solidFill>
                  <a:srgbClr val="00B050"/>
                </a:solidFill>
              </a:rPr>
              <a:t>Karbonatki</a:t>
            </a:r>
            <a:r>
              <a:rPr lang="pl-PL" sz="4000" b="1" dirty="0" smtClean="0">
                <a:solidFill>
                  <a:srgbClr val="00B050"/>
                </a:solidFill>
              </a:rPr>
              <a:t> z </a:t>
            </a:r>
            <a:r>
              <a:rPr lang="pl-PL" sz="4000" b="1" dirty="0" smtClean="0">
                <a:solidFill>
                  <a:srgbClr val="00B050"/>
                </a:solidFill>
              </a:rPr>
              <a:t>serem i modrą kapustą.</a:t>
            </a:r>
            <a:endParaRPr lang="pl-PL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ymbol zastępczy zawartości 4" descr="DSCN56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DSCN5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Mini słowniczek 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sz="3600" b="1" dirty="0" smtClean="0"/>
              <a:t>„Kto zbyt je, zbyt pije, ten w rozum nie tyje”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8291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800" b="1" dirty="0" err="1" smtClean="0">
                <a:solidFill>
                  <a:srgbClr val="00B050"/>
                </a:solidFill>
              </a:rPr>
              <a:t>Ajntopf</a:t>
            </a:r>
            <a:r>
              <a:rPr lang="pl-PL" sz="2800" b="1" dirty="0" smtClean="0">
                <a:solidFill>
                  <a:srgbClr val="00B050"/>
                </a:solidFill>
              </a:rPr>
              <a:t> –zupa jednodaniowa   </a:t>
            </a:r>
          </a:p>
          <a:p>
            <a:pPr>
              <a:buNone/>
            </a:pPr>
            <a:r>
              <a:rPr lang="pl-PL" sz="2800" b="1" dirty="0" err="1" smtClean="0">
                <a:solidFill>
                  <a:srgbClr val="00B050"/>
                </a:solidFill>
              </a:rPr>
              <a:t>Bombony</a:t>
            </a:r>
            <a:r>
              <a:rPr lang="pl-PL" sz="2800" b="1" dirty="0" smtClean="0">
                <a:solidFill>
                  <a:srgbClr val="00B050"/>
                </a:solidFill>
              </a:rPr>
              <a:t> –cukierki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B050"/>
                </a:solidFill>
              </a:rPr>
              <a:t>Dekiel –pokrywka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B050"/>
                </a:solidFill>
              </a:rPr>
              <a:t>Flaszka –butelka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B050"/>
                </a:solidFill>
              </a:rPr>
              <a:t>Krupa –kasza</a:t>
            </a:r>
          </a:p>
          <a:p>
            <a:pPr>
              <a:buNone/>
            </a:pPr>
            <a:r>
              <a:rPr lang="pl-PL" sz="2800" b="1" dirty="0" err="1" smtClean="0">
                <a:solidFill>
                  <a:srgbClr val="00B050"/>
                </a:solidFill>
              </a:rPr>
              <a:t>Łoberiba</a:t>
            </a:r>
            <a:r>
              <a:rPr lang="pl-PL" sz="2800" b="1" dirty="0" smtClean="0">
                <a:solidFill>
                  <a:srgbClr val="00B050"/>
                </a:solidFill>
              </a:rPr>
              <a:t> –kalafior</a:t>
            </a:r>
          </a:p>
          <a:p>
            <a:pPr>
              <a:buNone/>
            </a:pPr>
            <a:r>
              <a:rPr lang="pl-PL" sz="2800" b="1" dirty="0" err="1" smtClean="0">
                <a:solidFill>
                  <a:srgbClr val="00B050"/>
                </a:solidFill>
              </a:rPr>
              <a:t>Nudle</a:t>
            </a:r>
            <a:r>
              <a:rPr lang="pl-PL" sz="2800" b="1" dirty="0" smtClean="0">
                <a:solidFill>
                  <a:srgbClr val="00B050"/>
                </a:solidFill>
              </a:rPr>
              <a:t> –makaron</a:t>
            </a:r>
          </a:p>
          <a:p>
            <a:pPr>
              <a:buNone/>
            </a:pPr>
            <a:r>
              <a:rPr lang="pl-PL" sz="2800" b="1" dirty="0" err="1" smtClean="0">
                <a:solidFill>
                  <a:srgbClr val="00B050"/>
                </a:solidFill>
              </a:rPr>
              <a:t>Puding</a:t>
            </a:r>
            <a:r>
              <a:rPr lang="pl-PL" sz="2800" b="1" dirty="0" smtClean="0">
                <a:solidFill>
                  <a:srgbClr val="00B050"/>
                </a:solidFill>
              </a:rPr>
              <a:t> –budyń</a:t>
            </a:r>
          </a:p>
          <a:p>
            <a:pPr>
              <a:buNone/>
            </a:pPr>
            <a:r>
              <a:rPr lang="pl-PL" sz="2800" b="1" dirty="0" err="1" smtClean="0">
                <a:solidFill>
                  <a:srgbClr val="00B050"/>
                </a:solidFill>
              </a:rPr>
              <a:t>Szałot</a:t>
            </a:r>
            <a:r>
              <a:rPr lang="pl-PL" sz="2800" b="1" dirty="0" smtClean="0">
                <a:solidFill>
                  <a:srgbClr val="00B050"/>
                </a:solidFill>
              </a:rPr>
              <a:t>- sałatka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B050"/>
                </a:solidFill>
              </a:rPr>
              <a:t>Tytka –papierowa torebka           </a:t>
            </a:r>
            <a:r>
              <a:rPr lang="pl-PL" sz="2800" b="1" dirty="0" err="1" smtClean="0">
                <a:solidFill>
                  <a:srgbClr val="00B050"/>
                </a:solidFill>
              </a:rPr>
              <a:t>Ajntopf</a:t>
            </a:r>
            <a:r>
              <a:rPr lang="pl-PL" sz="2800" b="1" dirty="0" smtClean="0">
                <a:solidFill>
                  <a:srgbClr val="00B050"/>
                </a:solidFill>
              </a:rPr>
              <a:t> –danie jednogarnkowe</a:t>
            </a:r>
          </a:p>
          <a:p>
            <a:pPr>
              <a:buNone/>
            </a:pPr>
            <a:r>
              <a:rPr lang="pl-PL" sz="2800" b="1" dirty="0" err="1" smtClean="0">
                <a:solidFill>
                  <a:srgbClr val="00B050"/>
                </a:solidFill>
              </a:rPr>
              <a:t>Wuszt</a:t>
            </a:r>
            <a:r>
              <a:rPr lang="pl-PL" sz="2800" b="1" dirty="0" smtClean="0">
                <a:solidFill>
                  <a:srgbClr val="00B050"/>
                </a:solidFill>
              </a:rPr>
              <a:t> –kiełbasa </a:t>
            </a:r>
          </a:p>
          <a:p>
            <a:pPr>
              <a:buNone/>
            </a:pPr>
            <a:r>
              <a:rPr lang="pl-PL" sz="2800" b="1" dirty="0" err="1" smtClean="0">
                <a:solidFill>
                  <a:srgbClr val="00B050"/>
                </a:solidFill>
              </a:rPr>
              <a:t>Zopaska</a:t>
            </a:r>
            <a:r>
              <a:rPr lang="pl-PL" sz="2800" b="1" dirty="0" smtClean="0">
                <a:solidFill>
                  <a:srgbClr val="00B050"/>
                </a:solidFill>
              </a:rPr>
              <a:t> - fartuch </a:t>
            </a:r>
          </a:p>
          <a:p>
            <a:pPr>
              <a:buNone/>
            </a:pPr>
            <a:endParaRPr lang="pl-PL" sz="28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 descr="kuchnia śląs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78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Śląskie potrawy codzienne.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sz="3600" b="1" dirty="0" smtClean="0"/>
              <a:t>„Kto zjadł obiad, niech wieczerzy nie czeka”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000" b="1" dirty="0" smtClean="0">
                <a:solidFill>
                  <a:srgbClr val="00B050"/>
                </a:solidFill>
              </a:rPr>
              <a:t>Wodzianka zupa z chleba i czosnku.</a:t>
            </a:r>
          </a:p>
          <a:p>
            <a:r>
              <a:rPr lang="pl-PL" sz="3000" b="1" dirty="0" smtClean="0">
                <a:solidFill>
                  <a:srgbClr val="00B050"/>
                </a:solidFill>
              </a:rPr>
              <a:t>Garus- zupa z mąki i suszonych owoców</a:t>
            </a:r>
          </a:p>
          <a:p>
            <a:r>
              <a:rPr lang="pl-PL" sz="3000" b="1" dirty="0" smtClean="0">
                <a:solidFill>
                  <a:srgbClr val="00B050"/>
                </a:solidFill>
              </a:rPr>
              <a:t>Parzybroda kapuśniak z białej kapusty.</a:t>
            </a:r>
          </a:p>
          <a:p>
            <a:r>
              <a:rPr lang="pl-PL" sz="3000" b="1" dirty="0" err="1" smtClean="0">
                <a:solidFill>
                  <a:srgbClr val="00B050"/>
                </a:solidFill>
              </a:rPr>
              <a:t>Karminadle</a:t>
            </a:r>
            <a:r>
              <a:rPr lang="pl-PL" sz="3000" b="1" dirty="0" smtClean="0">
                <a:solidFill>
                  <a:srgbClr val="00B050"/>
                </a:solidFill>
              </a:rPr>
              <a:t> –kotlety mielone.</a:t>
            </a:r>
          </a:p>
          <a:p>
            <a:r>
              <a:rPr lang="pl-PL" sz="3000" b="1" dirty="0" err="1" smtClean="0">
                <a:solidFill>
                  <a:srgbClr val="00B050"/>
                </a:solidFill>
              </a:rPr>
              <a:t>Ciapkapusta</a:t>
            </a:r>
            <a:r>
              <a:rPr lang="pl-PL" sz="3000" b="1" dirty="0" smtClean="0">
                <a:solidFill>
                  <a:srgbClr val="00B050"/>
                </a:solidFill>
              </a:rPr>
              <a:t> –ziemniaki wymieszane z kapustą.</a:t>
            </a:r>
          </a:p>
          <a:p>
            <a:r>
              <a:rPr lang="pl-PL" sz="3000" b="1" dirty="0" smtClean="0">
                <a:solidFill>
                  <a:srgbClr val="00B050"/>
                </a:solidFill>
              </a:rPr>
              <a:t>Buchty – kluski drożdżowe .</a:t>
            </a:r>
          </a:p>
          <a:p>
            <a:r>
              <a:rPr lang="pl-PL" sz="3000" b="1" dirty="0" smtClean="0">
                <a:solidFill>
                  <a:srgbClr val="00B050"/>
                </a:solidFill>
              </a:rPr>
              <a:t>Kotlety z kalafiora.</a:t>
            </a:r>
            <a:endParaRPr lang="pl-PL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Śląskie potrawy na ważne okazje.</a:t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sz="3600" b="1" dirty="0" smtClean="0"/>
              <a:t>„Żarłeś pysku, zapłać mieszku”</a:t>
            </a:r>
            <a:endParaRPr lang="pl-PL" sz="36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000" b="1" dirty="0" smtClean="0">
                <a:solidFill>
                  <a:srgbClr val="00B050"/>
                </a:solidFill>
              </a:rPr>
              <a:t>Rosół z </a:t>
            </a:r>
            <a:r>
              <a:rPr lang="pl-PL" sz="3000" b="1" dirty="0" err="1" smtClean="0">
                <a:solidFill>
                  <a:srgbClr val="00B050"/>
                </a:solidFill>
              </a:rPr>
              <a:t>nudlami</a:t>
            </a:r>
            <a:r>
              <a:rPr lang="pl-PL" sz="30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pl-PL" sz="3000" b="1" dirty="0" smtClean="0">
                <a:solidFill>
                  <a:srgbClr val="00B050"/>
                </a:solidFill>
              </a:rPr>
              <a:t>Rolady wołowe.</a:t>
            </a:r>
          </a:p>
          <a:p>
            <a:r>
              <a:rPr lang="pl-PL" sz="3000" b="1" dirty="0" smtClean="0">
                <a:solidFill>
                  <a:srgbClr val="00B050"/>
                </a:solidFill>
              </a:rPr>
              <a:t>Jaskółcze gniazda- rolady z jajkiem w środku.</a:t>
            </a:r>
          </a:p>
          <a:p>
            <a:r>
              <a:rPr lang="pl-PL" sz="3000" b="1" dirty="0" err="1" smtClean="0">
                <a:solidFill>
                  <a:srgbClr val="00B050"/>
                </a:solidFill>
              </a:rPr>
              <a:t>Kołocze</a:t>
            </a:r>
            <a:r>
              <a:rPr lang="pl-PL" sz="3000" b="1" dirty="0">
                <a:solidFill>
                  <a:srgbClr val="00B050"/>
                </a:solidFill>
              </a:rPr>
              <a:t> </a:t>
            </a:r>
            <a:r>
              <a:rPr lang="pl-PL" sz="3000" b="1" dirty="0" smtClean="0">
                <a:solidFill>
                  <a:srgbClr val="00B050"/>
                </a:solidFill>
              </a:rPr>
              <a:t>–ciasta z serem, jabłkami, makiem.</a:t>
            </a:r>
          </a:p>
          <a:p>
            <a:r>
              <a:rPr lang="pl-PL" sz="3000" b="1" dirty="0" err="1" smtClean="0">
                <a:solidFill>
                  <a:srgbClr val="00B050"/>
                </a:solidFill>
              </a:rPr>
              <a:t>Kreple</a:t>
            </a:r>
            <a:r>
              <a:rPr lang="pl-PL" sz="3000" b="1" dirty="0" smtClean="0">
                <a:solidFill>
                  <a:srgbClr val="00B050"/>
                </a:solidFill>
              </a:rPr>
              <a:t> –pączki</a:t>
            </a:r>
          </a:p>
          <a:p>
            <a:r>
              <a:rPr lang="pl-PL" sz="3000" b="1" dirty="0" err="1" smtClean="0">
                <a:solidFill>
                  <a:srgbClr val="00B050"/>
                </a:solidFill>
              </a:rPr>
              <a:t>Żymloki</a:t>
            </a:r>
            <a:r>
              <a:rPr lang="pl-PL" sz="3000" b="1" dirty="0" smtClean="0">
                <a:solidFill>
                  <a:srgbClr val="00B050"/>
                </a:solidFill>
              </a:rPr>
              <a:t> –kaszanka</a:t>
            </a:r>
          </a:p>
          <a:p>
            <a:r>
              <a:rPr lang="pl-PL" sz="3000" b="1" dirty="0" err="1" smtClean="0">
                <a:solidFill>
                  <a:srgbClr val="00B050"/>
                </a:solidFill>
              </a:rPr>
              <a:t>Szałot</a:t>
            </a:r>
            <a:r>
              <a:rPr lang="pl-PL" sz="3000" b="1" dirty="0" smtClean="0">
                <a:solidFill>
                  <a:srgbClr val="00B050"/>
                </a:solidFill>
              </a:rPr>
              <a:t> kartoflany.</a:t>
            </a:r>
            <a:endParaRPr lang="pl-PL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Przednówek w śląskiej kuchni.</a:t>
            </a:r>
            <a:br>
              <a:rPr lang="pl-PL" b="1" dirty="0" smtClean="0">
                <a:solidFill>
                  <a:srgbClr val="0070C0"/>
                </a:solidFill>
              </a:rPr>
            </a:b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98317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sz="3500" b="1" dirty="0" smtClean="0"/>
              <a:t>„</a:t>
            </a:r>
            <a:r>
              <a:rPr lang="pl-PL" sz="3500" b="1" dirty="0" err="1" smtClean="0"/>
              <a:t>Gospodorz</a:t>
            </a:r>
            <a:r>
              <a:rPr lang="pl-PL" sz="3500" b="1" dirty="0" smtClean="0"/>
              <a:t> bez kapusty, miewa brzuch pusty.”</a:t>
            </a:r>
          </a:p>
          <a:p>
            <a:pPr algn="ctr">
              <a:buNone/>
            </a:pPr>
            <a:r>
              <a:rPr lang="pl-PL" sz="4400" b="1" dirty="0" smtClean="0">
                <a:solidFill>
                  <a:srgbClr val="00B050"/>
                </a:solidFill>
              </a:rPr>
              <a:t>Dania postne :</a:t>
            </a:r>
          </a:p>
          <a:p>
            <a:pPr>
              <a:buNone/>
            </a:pPr>
            <a:r>
              <a:rPr lang="pl-PL" b="1" dirty="0" smtClean="0">
                <a:solidFill>
                  <a:srgbClr val="0070C0"/>
                </a:solidFill>
              </a:rPr>
              <a:t>-potrawy z kaszy</a:t>
            </a:r>
          </a:p>
          <a:p>
            <a:pPr>
              <a:buNone/>
            </a:pPr>
            <a:r>
              <a:rPr lang="pl-PL" b="1" dirty="0" smtClean="0">
                <a:solidFill>
                  <a:srgbClr val="0070C0"/>
                </a:solidFill>
              </a:rPr>
              <a:t>-potrawy z kiszonej kapusty</a:t>
            </a:r>
          </a:p>
          <a:p>
            <a:pPr>
              <a:buNone/>
            </a:pPr>
            <a:r>
              <a:rPr lang="pl-PL" b="1" dirty="0" smtClean="0">
                <a:solidFill>
                  <a:srgbClr val="0070C0"/>
                </a:solidFill>
              </a:rPr>
              <a:t>-bryje</a:t>
            </a:r>
          </a:p>
          <a:p>
            <a:pPr>
              <a:buNone/>
            </a:pPr>
            <a:r>
              <a:rPr lang="pl-PL" b="1" dirty="0" smtClean="0">
                <a:solidFill>
                  <a:srgbClr val="0070C0"/>
                </a:solidFill>
              </a:rPr>
              <a:t>-polewki</a:t>
            </a:r>
          </a:p>
          <a:p>
            <a:pPr>
              <a:buNone/>
            </a:pPr>
            <a:r>
              <a:rPr lang="pl-PL" b="1" dirty="0" smtClean="0">
                <a:solidFill>
                  <a:srgbClr val="0070C0"/>
                </a:solidFill>
              </a:rPr>
              <a:t>-kluski</a:t>
            </a:r>
          </a:p>
          <a:p>
            <a:pPr>
              <a:buNone/>
            </a:pPr>
            <a:r>
              <a:rPr lang="pl-PL" b="1" dirty="0" smtClean="0">
                <a:solidFill>
                  <a:srgbClr val="00B050"/>
                </a:solidFill>
              </a:rPr>
              <a:t>Monotonne jedzenie. Śniadanie =obiad = kolacja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Chwasty w śląskiej kuchni.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sz="3600" b="1" dirty="0" smtClean="0"/>
              <a:t>„Jest zje się, nie ma obejdzie się”</a:t>
            </a:r>
            <a:br>
              <a:rPr lang="pl-PL" sz="3600" b="1" dirty="0" smtClean="0"/>
            </a:b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840303"/>
          </a:xfrm>
        </p:spPr>
        <p:txBody>
          <a:bodyPr/>
          <a:lstStyle/>
          <a:p>
            <a:pPr algn="ctr">
              <a:buNone/>
            </a:pPr>
            <a:endParaRPr lang="pl-PL" sz="28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rgbClr val="00B050"/>
                </a:solidFill>
              </a:rPr>
              <a:t>Lebioda, pokrzywa ,szczaw, mniszek lekarski,  babka 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Zielona zupa-  od Marzanny do Wielkiego Czwartku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Zupa z pokrzyw –podawana z ziemniakami i jajkami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Babskie uszy na słono-syrop z babki pito na wzmocnienie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Zielone kluski- podawano z rosołem</a:t>
            </a:r>
          </a:p>
          <a:p>
            <a:pPr>
              <a:buNone/>
            </a:pPr>
            <a:r>
              <a:rPr lang="pl-PL" sz="2800" b="1" dirty="0" err="1" smtClean="0">
                <a:solidFill>
                  <a:srgbClr val="0070C0"/>
                </a:solidFill>
              </a:rPr>
              <a:t>Oberiba</a:t>
            </a:r>
            <a:r>
              <a:rPr lang="pl-PL" sz="2800" b="1" dirty="0" smtClean="0">
                <a:solidFill>
                  <a:srgbClr val="0070C0"/>
                </a:solidFill>
              </a:rPr>
              <a:t>- zupa z kalarepy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Myszki z </a:t>
            </a:r>
            <a:r>
              <a:rPr lang="pl-PL" sz="2800" b="1" dirty="0" err="1" smtClean="0">
                <a:solidFill>
                  <a:srgbClr val="0070C0"/>
                </a:solidFill>
              </a:rPr>
              <a:t>szałwi</a:t>
            </a:r>
            <a:r>
              <a:rPr lang="pl-PL" sz="2800" b="1" dirty="0" smtClean="0">
                <a:solidFill>
                  <a:srgbClr val="0070C0"/>
                </a:solidFill>
              </a:rPr>
              <a:t>- naleśniki z liśćmi </a:t>
            </a:r>
            <a:r>
              <a:rPr lang="pl-PL" sz="2800" b="1" dirty="0" err="1" smtClean="0">
                <a:solidFill>
                  <a:srgbClr val="0070C0"/>
                </a:solidFill>
              </a:rPr>
              <a:t>szałwi</a:t>
            </a:r>
            <a:r>
              <a:rPr lang="pl-PL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pl-PL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Rady praktyczne prababci.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sz="4000" b="1" dirty="0" smtClean="0"/>
              <a:t>„Wypłynął olej na wierzch”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Jaja stare rozpoznać można, gdy pływają na powierzchni wody słonej</a:t>
            </a:r>
          </a:p>
          <a:p>
            <a:r>
              <a:rPr lang="pl-PL" sz="2800" b="1" dirty="0" smtClean="0">
                <a:solidFill>
                  <a:srgbClr val="0070C0"/>
                </a:solidFill>
              </a:rPr>
              <a:t>Jaja, białka z nich szybko ubić można, dodając szczyptę soli.</a:t>
            </a:r>
          </a:p>
          <a:p>
            <a:r>
              <a:rPr lang="pl-PL" sz="2800" b="1" dirty="0" smtClean="0">
                <a:solidFill>
                  <a:srgbClr val="0070C0"/>
                </a:solidFill>
              </a:rPr>
              <a:t>Mięso świeże, drób lub dziczyzna nie powinna nigdy na kupie leżeć lub na zakrytych miskach.</a:t>
            </a:r>
          </a:p>
          <a:p>
            <a:r>
              <a:rPr lang="pl-PL" sz="2800" b="1" dirty="0">
                <a:solidFill>
                  <a:srgbClr val="0070C0"/>
                </a:solidFill>
              </a:rPr>
              <a:t>S</a:t>
            </a:r>
            <a:r>
              <a:rPr lang="pl-PL" sz="2800" b="1" dirty="0" smtClean="0">
                <a:solidFill>
                  <a:srgbClr val="0070C0"/>
                </a:solidFill>
              </a:rPr>
              <a:t>mak słodkiego wina polepsza się w ciepłem miejscu.</a:t>
            </a:r>
          </a:p>
          <a:p>
            <a:pPr>
              <a:buNone/>
            </a:pPr>
            <a:endParaRPr lang="pl-PL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84629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Nasze gotowanie.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„U biednego zawsze po obiedzie”</a:t>
            </a:r>
            <a:br>
              <a:rPr lang="pl-PL" sz="3600" b="1" dirty="0" smtClean="0"/>
            </a:br>
            <a:r>
              <a:rPr lang="pl-PL" b="1" dirty="0" smtClean="0">
                <a:solidFill>
                  <a:srgbClr val="00B050"/>
                </a:solidFill>
              </a:rPr>
              <a:t>Pieczeń z jajkiem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b="1" dirty="0"/>
          </a:p>
        </p:txBody>
      </p:sp>
      <p:pic>
        <p:nvPicPr>
          <p:cNvPr id="33" name="Symbol zastępczy zawartości 32" descr="DSCN55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34" name="Symbol zastępczy zawartości 33" descr="DSCN55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15370" cy="207167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Nasze gotowanie.</a:t>
            </a:r>
            <a:r>
              <a:rPr lang="pl-PL" sz="3000" b="1" dirty="0" smtClean="0">
                <a:solidFill>
                  <a:schemeClr val="tx2"/>
                </a:solidFill>
              </a:rPr>
              <a:t/>
            </a:r>
            <a:br>
              <a:rPr lang="pl-PL" sz="3000" b="1" dirty="0" smtClean="0">
                <a:solidFill>
                  <a:schemeClr val="tx2"/>
                </a:solidFill>
              </a:rPr>
            </a:br>
            <a:r>
              <a:rPr lang="pl-PL" sz="3000" b="1" dirty="0" smtClean="0"/>
              <a:t>„ Nie dobrze tam, gdzie mąż żonie w </a:t>
            </a:r>
            <a:r>
              <a:rPr lang="pl-PL" sz="3000" b="1" dirty="0" err="1" smtClean="0"/>
              <a:t>garki</a:t>
            </a:r>
            <a:r>
              <a:rPr lang="pl-PL" sz="3000" b="1" dirty="0" smtClean="0"/>
              <a:t> zagląda.”</a:t>
            </a:r>
            <a:br>
              <a:rPr lang="pl-PL" sz="3000" b="1" dirty="0" smtClean="0"/>
            </a:br>
            <a:r>
              <a:rPr lang="pl-PL" b="1" dirty="0" err="1" smtClean="0">
                <a:solidFill>
                  <a:srgbClr val="00B050"/>
                </a:solidFill>
              </a:rPr>
              <a:t>Szałot</a:t>
            </a:r>
            <a:r>
              <a:rPr lang="pl-PL" b="1" dirty="0" smtClean="0">
                <a:solidFill>
                  <a:srgbClr val="00B050"/>
                </a:solidFill>
              </a:rPr>
              <a:t> śledziowy.</a:t>
            </a:r>
            <a:r>
              <a:rPr lang="pl-PL" sz="2800" b="1" dirty="0" smtClean="0">
                <a:solidFill>
                  <a:srgbClr val="00B050"/>
                </a:solidFill>
              </a:rPr>
              <a:t/>
            </a:r>
            <a:br>
              <a:rPr lang="pl-PL" sz="2800" b="1" dirty="0" smtClean="0">
                <a:solidFill>
                  <a:srgbClr val="00B050"/>
                </a:solidFill>
              </a:rPr>
            </a:br>
            <a:endParaRPr lang="pl-PL" sz="3000" b="1" dirty="0"/>
          </a:p>
        </p:txBody>
      </p:sp>
      <p:pic>
        <p:nvPicPr>
          <p:cNvPr id="6" name="Symbol zastępczy zawartości 5" descr="DSCN56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038600" cy="3028950"/>
          </a:xfrm>
        </p:spPr>
      </p:pic>
      <p:pic>
        <p:nvPicPr>
          <p:cNvPr id="7" name="Symbol zastępczy zawartości 6" descr="DSCN56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071810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285</Words>
  <Application>Microsoft Office PowerPoint</Application>
  <PresentationFormat>Pokaz na ekranie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„Trzeba chleba i nieba.”</vt:lpstr>
      <vt:lpstr>Mini słowniczek  „Kto zbyt je, zbyt pije, ten w rozum nie tyje”</vt:lpstr>
      <vt:lpstr>Śląskie potrawy codzienne. „Kto zjadł obiad, niech wieczerzy nie czeka” </vt:lpstr>
      <vt:lpstr>Śląskie potrawy na ważne okazje. „Żarłeś pysku, zapłać mieszku”</vt:lpstr>
      <vt:lpstr>Przednówek w śląskiej kuchni. </vt:lpstr>
      <vt:lpstr> Chwasty w śląskiej kuchni. „Jest zje się, nie ma obejdzie się” </vt:lpstr>
      <vt:lpstr> Rady praktyczne prababci. „Wypłynął olej na wierzch” </vt:lpstr>
      <vt:lpstr>Nasze gotowanie. „U biednego zawsze po obiedzie” Pieczeń z jajkiem </vt:lpstr>
      <vt:lpstr>Nasze gotowanie. „ Nie dobrze tam, gdzie mąż żonie w garki zagląda.” Szałot śledziowy. </vt:lpstr>
      <vt:lpstr>Nasze gotowanie. „Nie masz mięsa bez kości, ani człowieka bez złości” Karbonatki z serem i modrą kapustą.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Windows User</dc:creator>
  <cp:lastModifiedBy>Windows User</cp:lastModifiedBy>
  <cp:revision>26</cp:revision>
  <dcterms:created xsi:type="dcterms:W3CDTF">2020-02-22T17:01:27Z</dcterms:created>
  <dcterms:modified xsi:type="dcterms:W3CDTF">2020-03-06T18:21:36Z</dcterms:modified>
</cp:coreProperties>
</file>