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5" r:id="rId16"/>
    <p:sldId id="277" r:id="rId17"/>
    <p:sldId id="278" r:id="rId18"/>
    <p:sldId id="276" r:id="rId19"/>
    <p:sldId id="280" r:id="rId20"/>
    <p:sldId id="279" r:id="rId21"/>
    <p:sldId id="282" r:id="rId22"/>
    <p:sldId id="283" r:id="rId23"/>
    <p:sldId id="284" r:id="rId24"/>
    <p:sldId id="285" r:id="rId25"/>
    <p:sldId id="286" r:id="rId26"/>
    <p:sldId id="269" r:id="rId27"/>
    <p:sldId id="270" r:id="rId28"/>
    <p:sldId id="271" r:id="rId29"/>
    <p:sldId id="272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Mi%C4%99dzynarodowy_Komitet_Olimpijski" TargetMode="External"/><Relationship Id="rId2" Type="http://schemas.openxmlformats.org/officeDocument/2006/relationships/hyperlink" Target="http://pl.wikipedia.org/wiki/Igrzyska_olimpijskie" TargetMode="External"/><Relationship Id="rId1" Type="http://schemas.openxmlformats.org/officeDocument/2006/relationships/hyperlink" Target="http://pl.wikipedia.org/wiki/Dewiza" TargetMode="External"/><Relationship Id="rId4" Type="http://schemas.openxmlformats.org/officeDocument/2006/relationships/hyperlink" Target="http://pl.wikipedia.org/wiki/1913" TargetMode="External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Biegi_narciarskie_na_Zimowych_Igrzyskach_Olimpijskich_2006" TargetMode="External"/><Relationship Id="rId2" Type="http://schemas.openxmlformats.org/officeDocument/2006/relationships/hyperlink" Target="http://pl.wikipedia.org/wiki/Biegi_narciarskie_na_Zimowych_Igrzyskach_Olimpijskich_2014" TargetMode="External"/><Relationship Id="rId1" Type="http://schemas.openxmlformats.org/officeDocument/2006/relationships/hyperlink" Target="http://pl.wikipedia.org/wiki/Biegi_narciarskie_na_Zimowych_Igrzyskach_Olimpijskich_2010" TargetMode="External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Lekkoatletyka_na_Letnich_Igrzyskach_Olimpijskich_1968" TargetMode="External"/><Relationship Id="rId2" Type="http://schemas.openxmlformats.org/officeDocument/2006/relationships/hyperlink" Target="http://pl.wikipedia.org/wiki/Lekkoatletyka_na_Letnich_Igrzyskach_Olimpijskich_1972" TargetMode="External"/><Relationship Id="rId1" Type="http://schemas.openxmlformats.org/officeDocument/2006/relationships/hyperlink" Target="http://pl.wikipedia.org/wiki/Lekkoatletyka_na_Letnich_Igrzyskach_Olimpijskich_1964" TargetMode="External"/><Relationship Id="rId4" Type="http://schemas.openxmlformats.org/officeDocument/2006/relationships/hyperlink" Target="http://pl.wikipedia.org/wiki/Lekkoatletyka_na_Letnich_Igrzyskach_Olimpijskich_1976" TargetMode="External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hyperlink" Target="http://pl.wikipedia.org/wiki/Skoki_narciarskie_na_Zimowych_Igrzyskach_Olimpijskich_2010" TargetMode="External"/><Relationship Id="rId1" Type="http://schemas.openxmlformats.org/officeDocument/2006/relationships/hyperlink" Target="http://pl.wikipedia.org/wiki/Skoki_narciarskie_na_Zimowych_Igrzyskach_Olimpijskich_2002" TargetMode="External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Lekkoatletyka_na_Letnich_Igrzyskach_Olimpijskich_2012" TargetMode="External"/><Relationship Id="rId2" Type="http://schemas.openxmlformats.org/officeDocument/2006/relationships/hyperlink" Target="http://pl.wikipedia.org/wiki/Lekkoatletyka_na_Letnich_Igrzyskach_Olimpijskich_2008_-_pchni%C4%99cie_kul%C4%85_m%C4%99%C5%BCczyzn" TargetMode="External"/><Relationship Id="rId1" Type="http://schemas.openxmlformats.org/officeDocument/2006/relationships/hyperlink" Target="http://pl.wikipedia.org/wiki/Lekkoatletyka_na_Letnich_Igrzyskach_Olimpijskich_2008" TargetMode="External"/><Relationship Id="rId4" Type="http://schemas.openxmlformats.org/officeDocument/2006/relationships/hyperlink" Target="http://pl.wikipedia.org/wiki/Lekkoatletyka_na_Letnich_Igrzyskach_Olimpijskich_2012_-_pchni%C4%99cie_kul%C4%85_m%C4%99%C5%BCczyzn" TargetMode="External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%C5%81y%C5%BCwiarstwo_szybkie_na_Zimowych_Igrzyskach_Olimpijskich_2014_%E2%80%93_bieg_dru%C5%BCynowy_m%C4%99%C5%BCczyzn" TargetMode="External"/><Relationship Id="rId2" Type="http://schemas.openxmlformats.org/officeDocument/2006/relationships/hyperlink" Target="http://pl.wikipedia.org/wiki/%C5%81y%C5%BCwiarstwo_szybkie_na_Zimowych_Igrzyskach_Olimpijskich_2014_%E2%80%93_1500_m_m%C4%99%C5%BCczyzn" TargetMode="External"/><Relationship Id="rId1" Type="http://schemas.openxmlformats.org/officeDocument/2006/relationships/hyperlink" Target="http://pl.wikipedia.org/wiki/Zimowe_Igrzyska_Olimpijskie_2014" TargetMode="External"/></Relationships>
</file>

<file path=ppt/diagrams/_rels/data24.xml.rels><?xml version="1.0" encoding="UTF-8" standalone="yes"?>
<Relationships xmlns="http://schemas.openxmlformats.org/package/2006/relationships"><Relationship Id="rId8" Type="http://schemas.openxmlformats.org/officeDocument/2006/relationships/hyperlink" Target="http://pl.wikipedia.org/wiki/Bergen" TargetMode="External"/><Relationship Id="rId3" Type="http://schemas.openxmlformats.org/officeDocument/2006/relationships/hyperlink" Target="http://pl.wikipedia.org/wiki/Pekin" TargetMode="External"/><Relationship Id="rId7" Type="http://schemas.openxmlformats.org/officeDocument/2006/relationships/hyperlink" Target="http://pl.wikipedia.org/wiki/Dru%C5%BCynowe_Mistrzostwa_Europy_w_Lekkoatletyce_2010" TargetMode="External"/><Relationship Id="rId2" Type="http://schemas.openxmlformats.org/officeDocument/2006/relationships/hyperlink" Target="http://pl.wikipedia.org/wiki/Lekkoatletyka_na_Letnich_Igrzyskach_Olimpijskich_2008" TargetMode="External"/><Relationship Id="rId1" Type="http://schemas.openxmlformats.org/officeDocument/2006/relationships/hyperlink" Target="http://pl.wikipedia.org/wiki/Mistrzostwa_Polski_senior%C3%B3w_w_lekkoatletyce" TargetMode="External"/><Relationship Id="rId6" Type="http://schemas.openxmlformats.org/officeDocument/2006/relationships/hyperlink" Target="http://pl.wikipedia.org/wiki/2010_w_lekkoatletyce" TargetMode="External"/><Relationship Id="rId5" Type="http://schemas.openxmlformats.org/officeDocument/2006/relationships/hyperlink" Target="http://pl.wikipedia.org/wiki/Mistrzostwa_%C5%9Awiata_w_Lekkoatletyce_2009_-_bieg_na_3000_m_z_przeszkodami_m%C4%99%C5%BCczyzn" TargetMode="External"/><Relationship Id="rId4" Type="http://schemas.openxmlformats.org/officeDocument/2006/relationships/hyperlink" Target="http://pl.wikipedia.org/wiki/2008" TargetMode="External"/><Relationship Id="rId9" Type="http://schemas.openxmlformats.org/officeDocument/2006/relationships/hyperlink" Target="http://pl.wikipedia.org/wiki/Mistrzostwa_Europy_w_Lekkoatletyce_2010_-_bieg_na_3000_m_z_przeszkodami_m%C4%99%C5%BCczyzn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://pl.wikipedia.org/wiki/394" TargetMode="External"/><Relationship Id="rId1" Type="http://schemas.openxmlformats.org/officeDocument/2006/relationships/hyperlink" Target="http://pl.wikipedia.org/wiki/Teodozjusz_Wielki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1937" TargetMode="External"/><Relationship Id="rId7" Type="http://schemas.openxmlformats.org/officeDocument/2006/relationships/hyperlink" Target="http://pl.wikipedia.org/wiki/Pary%C5%BC" TargetMode="External"/><Relationship Id="rId2" Type="http://schemas.openxmlformats.org/officeDocument/2006/relationships/hyperlink" Target="http://pl.wikipedia.org/wiki/1863" TargetMode="External"/><Relationship Id="rId1" Type="http://schemas.openxmlformats.org/officeDocument/2006/relationships/hyperlink" Target="http://pl.wikipedia.org/wiki/Pierre_de_Coubertin" TargetMode="External"/><Relationship Id="rId6" Type="http://schemas.openxmlformats.org/officeDocument/2006/relationships/hyperlink" Target="http://pl.wikipedia.org/wiki/1894" TargetMode="External"/><Relationship Id="rId5" Type="http://schemas.openxmlformats.org/officeDocument/2006/relationships/hyperlink" Target="http://pl.wikipedia.org/wiki/1888" TargetMode="External"/><Relationship Id="rId4" Type="http://schemas.openxmlformats.org/officeDocument/2006/relationships/hyperlink" Target="http://pl.wikipedia.org/wiki/Francja" TargetMode="External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Mi%C4%99dzynarodowy_Komitet_Olimpijski" TargetMode="External"/><Relationship Id="rId2" Type="http://schemas.openxmlformats.org/officeDocument/2006/relationships/hyperlink" Target="http://pl.wikipedia.org/wiki/Igrzyska_olimpijskie" TargetMode="External"/><Relationship Id="rId1" Type="http://schemas.openxmlformats.org/officeDocument/2006/relationships/hyperlink" Target="http://pl.wikipedia.org/wiki/Dewiza" TargetMode="External"/><Relationship Id="rId4" Type="http://schemas.openxmlformats.org/officeDocument/2006/relationships/hyperlink" Target="http://pl.wikipedia.org/wiki/1913" TargetMode="External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Biegi_narciarskie_na_Zimowych_Igrzyskach_Olimpijskich_2006" TargetMode="External"/><Relationship Id="rId2" Type="http://schemas.openxmlformats.org/officeDocument/2006/relationships/hyperlink" Target="http://pl.wikipedia.org/wiki/Biegi_narciarskie_na_Zimowych_Igrzyskach_Olimpijskich_2014" TargetMode="External"/><Relationship Id="rId1" Type="http://schemas.openxmlformats.org/officeDocument/2006/relationships/hyperlink" Target="http://pl.wikipedia.org/wiki/Biegi_narciarskie_na_Zimowych_Igrzyskach_Olimpijskich_2010" TargetMode="External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Lekkoatletyka_na_Letnich_Igrzyskach_Olimpijskich_1976" TargetMode="External"/><Relationship Id="rId2" Type="http://schemas.openxmlformats.org/officeDocument/2006/relationships/hyperlink" Target="http://pl.wikipedia.org/wiki/Lekkoatletyka_na_Letnich_Igrzyskach_Olimpijskich_1968" TargetMode="External"/><Relationship Id="rId1" Type="http://schemas.openxmlformats.org/officeDocument/2006/relationships/hyperlink" Target="http://pl.wikipedia.org/wiki/Lekkoatletyka_na_Letnich_Igrzyskach_Olimpijskich_1964" TargetMode="External"/><Relationship Id="rId4" Type="http://schemas.openxmlformats.org/officeDocument/2006/relationships/hyperlink" Target="http://pl.wikipedia.org/wiki/Lekkoatletyka_na_Letnich_Igrzyskach_Olimpijskich_1972" TargetMode="External"/></Relationships>
</file>

<file path=ppt/diagrams/_rels/drawing21.xml.rels><?xml version="1.0" encoding="UTF-8" standalone="yes"?>
<Relationships xmlns="http://schemas.openxmlformats.org/package/2006/relationships"><Relationship Id="rId2" Type="http://schemas.openxmlformats.org/officeDocument/2006/relationships/hyperlink" Target="http://pl.wikipedia.org/wiki/Skoki_narciarskie_na_Zimowych_Igrzyskach_Olimpijskich_2010" TargetMode="External"/><Relationship Id="rId1" Type="http://schemas.openxmlformats.org/officeDocument/2006/relationships/hyperlink" Target="http://pl.wikipedia.org/wiki/Skoki_narciarskie_na_Zimowych_Igrzyskach_Olimpijskich_2002" TargetMode="External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Lekkoatletyka_na_Letnich_Igrzyskach_Olimpijskich_2012" TargetMode="External"/><Relationship Id="rId2" Type="http://schemas.openxmlformats.org/officeDocument/2006/relationships/hyperlink" Target="http://pl.wikipedia.org/wiki/Lekkoatletyka_na_Letnich_Igrzyskach_Olimpijskich_2008_-_pchni%C4%99cie_kul%C4%85_m%C4%99%C5%BCczyzn" TargetMode="External"/><Relationship Id="rId1" Type="http://schemas.openxmlformats.org/officeDocument/2006/relationships/hyperlink" Target="http://pl.wikipedia.org/wiki/Lekkoatletyka_na_Letnich_Igrzyskach_Olimpijskich_2008" TargetMode="External"/><Relationship Id="rId4" Type="http://schemas.openxmlformats.org/officeDocument/2006/relationships/hyperlink" Target="http://pl.wikipedia.org/wiki/Lekkoatletyka_na_Letnich_Igrzyskach_Olimpijskich_2012_-_pchni%C4%99cie_kul%C4%85_m%C4%99%C5%BCczyzn" TargetMode="External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%C5%81y%C5%BCwiarstwo_szybkie_na_Zimowych_Igrzyskach_Olimpijskich_2014_%E2%80%93_bieg_dru%C5%BCynowy_m%C4%99%C5%BCczyzn" TargetMode="External"/><Relationship Id="rId2" Type="http://schemas.openxmlformats.org/officeDocument/2006/relationships/hyperlink" Target="http://pl.wikipedia.org/wiki/%C5%81y%C5%BCwiarstwo_szybkie_na_Zimowych_Igrzyskach_Olimpijskich_2014_%E2%80%93_1500_m_m%C4%99%C5%BCczyzn" TargetMode="External"/><Relationship Id="rId1" Type="http://schemas.openxmlformats.org/officeDocument/2006/relationships/hyperlink" Target="http://pl.wikipedia.org/wiki/Zimowe_Igrzyska_Olimpijskie_2014" TargetMode="External"/></Relationships>
</file>

<file path=ppt/diagrams/_rels/drawing24.xml.rels><?xml version="1.0" encoding="UTF-8" standalone="yes"?>
<Relationships xmlns="http://schemas.openxmlformats.org/package/2006/relationships"><Relationship Id="rId8" Type="http://schemas.openxmlformats.org/officeDocument/2006/relationships/hyperlink" Target="http://pl.wikipedia.org/wiki/Bergen" TargetMode="External"/><Relationship Id="rId3" Type="http://schemas.openxmlformats.org/officeDocument/2006/relationships/hyperlink" Target="http://pl.wikipedia.org/wiki/Pekin" TargetMode="External"/><Relationship Id="rId7" Type="http://schemas.openxmlformats.org/officeDocument/2006/relationships/hyperlink" Target="http://pl.wikipedia.org/wiki/Dru%C5%BCynowe_Mistrzostwa_Europy_w_Lekkoatletyce_2010" TargetMode="External"/><Relationship Id="rId2" Type="http://schemas.openxmlformats.org/officeDocument/2006/relationships/hyperlink" Target="http://pl.wikipedia.org/wiki/Lekkoatletyka_na_Letnich_Igrzyskach_Olimpijskich_2008" TargetMode="External"/><Relationship Id="rId1" Type="http://schemas.openxmlformats.org/officeDocument/2006/relationships/hyperlink" Target="http://pl.wikipedia.org/wiki/Mistrzostwa_Polski_senior%C3%B3w_w_lekkoatletyce" TargetMode="External"/><Relationship Id="rId6" Type="http://schemas.openxmlformats.org/officeDocument/2006/relationships/hyperlink" Target="http://pl.wikipedia.org/wiki/2010_w_lekkoatletyce" TargetMode="External"/><Relationship Id="rId5" Type="http://schemas.openxmlformats.org/officeDocument/2006/relationships/hyperlink" Target="http://pl.wikipedia.org/wiki/Mistrzostwa_%C5%9Awiata_w_Lekkoatletyce_2009_-_bieg_na_3000_m_z_przeszkodami_m%C4%99%C5%BCczyzn" TargetMode="External"/><Relationship Id="rId4" Type="http://schemas.openxmlformats.org/officeDocument/2006/relationships/hyperlink" Target="http://pl.wikipedia.org/wiki/2008" TargetMode="External"/><Relationship Id="rId9" Type="http://schemas.openxmlformats.org/officeDocument/2006/relationships/hyperlink" Target="http://pl.wikipedia.org/wiki/Mistrzostwa_Europy_w_Lekkoatletyce_2010_-_bieg_na_3000_m_z_przeszkodami_m%C4%99%C5%BCczyzn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://pl.wikipedia.org/wiki/394" TargetMode="External"/><Relationship Id="rId1" Type="http://schemas.openxmlformats.org/officeDocument/2006/relationships/hyperlink" Target="http://pl.wikipedia.org/wiki/Teodozjusz_Wielki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1937" TargetMode="External"/><Relationship Id="rId7" Type="http://schemas.openxmlformats.org/officeDocument/2006/relationships/hyperlink" Target="http://pl.wikipedia.org/wiki/Pary%C5%BC" TargetMode="External"/><Relationship Id="rId2" Type="http://schemas.openxmlformats.org/officeDocument/2006/relationships/hyperlink" Target="http://pl.wikipedia.org/wiki/1863" TargetMode="External"/><Relationship Id="rId1" Type="http://schemas.openxmlformats.org/officeDocument/2006/relationships/hyperlink" Target="http://pl.wikipedia.org/wiki/Pierre_de_Coubertin" TargetMode="External"/><Relationship Id="rId6" Type="http://schemas.openxmlformats.org/officeDocument/2006/relationships/hyperlink" Target="http://pl.wikipedia.org/wiki/1894" TargetMode="External"/><Relationship Id="rId5" Type="http://schemas.openxmlformats.org/officeDocument/2006/relationships/hyperlink" Target="http://pl.wikipedia.org/wiki/1888" TargetMode="External"/><Relationship Id="rId4" Type="http://schemas.openxmlformats.org/officeDocument/2006/relationships/hyperlink" Target="http://pl.wikipedia.org/wiki/Francj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ED6A3D-7845-42B1-8D83-7E454E6D48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59EF969-57DF-4D39-A21D-FE14828BFA2A}">
      <dgm:prSet phldrT="[Tekst]" custT="1"/>
      <dgm:spPr/>
      <dgm:t>
        <a:bodyPr/>
        <a:lstStyle/>
        <a:p>
          <a:r>
            <a:rPr lang="pl-PL" sz="1800" dirty="0" smtClean="0"/>
            <a:t>Ewelina Konieczka</a:t>
          </a:r>
          <a:endParaRPr lang="pl-PL" sz="1800" dirty="0"/>
        </a:p>
      </dgm:t>
    </dgm:pt>
    <dgm:pt modelId="{07FB2C61-46F2-4AE2-BBF4-3FF36ECE2705}" type="parTrans" cxnId="{97AF9E36-BCEC-4F71-9ED9-9B143E05224B}">
      <dgm:prSet/>
      <dgm:spPr/>
      <dgm:t>
        <a:bodyPr/>
        <a:lstStyle/>
        <a:p>
          <a:endParaRPr lang="pl-PL"/>
        </a:p>
      </dgm:t>
    </dgm:pt>
    <dgm:pt modelId="{D26A553F-8B45-471C-836E-A21EC6A8C515}" type="sibTrans" cxnId="{97AF9E36-BCEC-4F71-9ED9-9B143E05224B}">
      <dgm:prSet/>
      <dgm:spPr/>
      <dgm:t>
        <a:bodyPr/>
        <a:lstStyle/>
        <a:p>
          <a:endParaRPr lang="pl-PL"/>
        </a:p>
      </dgm:t>
    </dgm:pt>
    <dgm:pt modelId="{C6F7AB61-ECBC-480D-95BD-F477CA1C3FB5}">
      <dgm:prSet phldrT="[Tekst]" custT="1"/>
      <dgm:spPr/>
      <dgm:t>
        <a:bodyPr/>
        <a:lstStyle/>
        <a:p>
          <a:r>
            <a:rPr lang="pl-PL" sz="1800" dirty="0" smtClean="0"/>
            <a:t>Dawid Kaczmarek</a:t>
          </a:r>
          <a:endParaRPr lang="pl-PL" sz="1800" dirty="0"/>
        </a:p>
      </dgm:t>
    </dgm:pt>
    <dgm:pt modelId="{B944EBEB-03FB-4CA1-8265-3C7B6E81DF51}" type="parTrans" cxnId="{C189F367-6D7C-4A22-8033-F6D454A044CC}">
      <dgm:prSet/>
      <dgm:spPr/>
      <dgm:t>
        <a:bodyPr/>
        <a:lstStyle/>
        <a:p>
          <a:endParaRPr lang="pl-PL"/>
        </a:p>
      </dgm:t>
    </dgm:pt>
    <dgm:pt modelId="{45364F6E-5082-4BBA-9E19-EDB877CC0A13}" type="sibTrans" cxnId="{C189F367-6D7C-4A22-8033-F6D454A044CC}">
      <dgm:prSet/>
      <dgm:spPr/>
      <dgm:t>
        <a:bodyPr/>
        <a:lstStyle/>
        <a:p>
          <a:endParaRPr lang="pl-PL"/>
        </a:p>
      </dgm:t>
    </dgm:pt>
    <dgm:pt modelId="{12018B07-AD00-43FA-A98A-359B67775704}">
      <dgm:prSet phldrT="[Tekst]" custT="1"/>
      <dgm:spPr/>
      <dgm:t>
        <a:bodyPr/>
        <a:lstStyle/>
        <a:p>
          <a:r>
            <a:rPr lang="pl-PL" sz="1800" dirty="0" smtClean="0"/>
            <a:t>Krzysztof Czajka</a:t>
          </a:r>
          <a:endParaRPr lang="pl-PL" sz="1800" dirty="0"/>
        </a:p>
      </dgm:t>
    </dgm:pt>
    <dgm:pt modelId="{0D905DCE-6BDA-4A64-B4B9-06823F02AAC0}" type="parTrans" cxnId="{253B5FB8-5756-423B-A392-473C7A3F99DF}">
      <dgm:prSet/>
      <dgm:spPr/>
      <dgm:t>
        <a:bodyPr/>
        <a:lstStyle/>
        <a:p>
          <a:endParaRPr lang="pl-PL"/>
        </a:p>
      </dgm:t>
    </dgm:pt>
    <dgm:pt modelId="{46F795FA-4384-4F4B-A608-711A415E52C4}" type="sibTrans" cxnId="{253B5FB8-5756-423B-A392-473C7A3F99DF}">
      <dgm:prSet/>
      <dgm:spPr/>
      <dgm:t>
        <a:bodyPr/>
        <a:lstStyle/>
        <a:p>
          <a:endParaRPr lang="pl-PL"/>
        </a:p>
      </dgm:t>
    </dgm:pt>
    <dgm:pt modelId="{5652F292-7A0A-4D28-9690-DB12B2ED950F}">
      <dgm:prSet phldrT="[Tekst]" custT="1"/>
      <dgm:spPr/>
      <dgm:t>
        <a:bodyPr/>
        <a:lstStyle/>
        <a:p>
          <a:r>
            <a:rPr lang="pl-PL" sz="1800" dirty="0" smtClean="0"/>
            <a:t>Paweł </a:t>
          </a:r>
          <a:r>
            <a:rPr lang="pl-PL" sz="1800" dirty="0" err="1" smtClean="0"/>
            <a:t>Smelkowski</a:t>
          </a:r>
          <a:endParaRPr lang="pl-PL" sz="1800" dirty="0"/>
        </a:p>
      </dgm:t>
    </dgm:pt>
    <dgm:pt modelId="{B560F668-B860-444C-9C83-EA89EE869975}" type="parTrans" cxnId="{90F02982-AE29-43D3-A8F6-53302CB5E177}">
      <dgm:prSet/>
      <dgm:spPr/>
      <dgm:t>
        <a:bodyPr/>
        <a:lstStyle/>
        <a:p>
          <a:endParaRPr lang="pl-PL"/>
        </a:p>
      </dgm:t>
    </dgm:pt>
    <dgm:pt modelId="{FD6CA7A4-81F3-4830-857F-CDB139259976}" type="sibTrans" cxnId="{90F02982-AE29-43D3-A8F6-53302CB5E177}">
      <dgm:prSet/>
      <dgm:spPr/>
      <dgm:t>
        <a:bodyPr/>
        <a:lstStyle/>
        <a:p>
          <a:endParaRPr lang="pl-PL"/>
        </a:p>
      </dgm:t>
    </dgm:pt>
    <dgm:pt modelId="{60182AD0-84C9-410E-A03E-1A42686082CF}">
      <dgm:prSet phldrT="[Tekst]" custT="1"/>
      <dgm:spPr/>
      <dgm:t>
        <a:bodyPr/>
        <a:lstStyle/>
        <a:p>
          <a:r>
            <a:rPr lang="pl-PL" sz="1800" dirty="0" smtClean="0"/>
            <a:t>Tomasz </a:t>
          </a:r>
          <a:r>
            <a:rPr lang="pl-PL" sz="1800" dirty="0" err="1" smtClean="0"/>
            <a:t>Kubczak</a:t>
          </a:r>
          <a:endParaRPr lang="pl-PL" sz="1800" dirty="0"/>
        </a:p>
      </dgm:t>
    </dgm:pt>
    <dgm:pt modelId="{61638B9D-8776-43EC-9CF9-DD8C7071F912}" type="parTrans" cxnId="{2ECB692C-4E7A-4002-8C75-9B1C603ABCE4}">
      <dgm:prSet/>
      <dgm:spPr/>
      <dgm:t>
        <a:bodyPr/>
        <a:lstStyle/>
        <a:p>
          <a:endParaRPr lang="pl-PL"/>
        </a:p>
      </dgm:t>
    </dgm:pt>
    <dgm:pt modelId="{7B90066D-DA5C-4E31-BBD3-DCD16814C47E}" type="sibTrans" cxnId="{2ECB692C-4E7A-4002-8C75-9B1C603ABCE4}">
      <dgm:prSet/>
      <dgm:spPr/>
      <dgm:t>
        <a:bodyPr/>
        <a:lstStyle/>
        <a:p>
          <a:endParaRPr lang="pl-PL"/>
        </a:p>
      </dgm:t>
    </dgm:pt>
    <dgm:pt modelId="{1C5BE639-83AB-46F5-88FB-08E33107B273}">
      <dgm:prSet phldrT="[Tekst]" custT="1"/>
      <dgm:spPr/>
      <dgm:t>
        <a:bodyPr/>
        <a:lstStyle/>
        <a:p>
          <a:r>
            <a:rPr lang="pl-PL" sz="1800" dirty="0" smtClean="0"/>
            <a:t>Patryk </a:t>
          </a:r>
          <a:r>
            <a:rPr lang="pl-PL" sz="1800" dirty="0" err="1" smtClean="0"/>
            <a:t>Owczarczak</a:t>
          </a:r>
          <a:endParaRPr lang="pl-PL" sz="1800" dirty="0"/>
        </a:p>
      </dgm:t>
    </dgm:pt>
    <dgm:pt modelId="{5C2A1A20-14A4-462D-A1E2-172474A96914}" type="parTrans" cxnId="{1713F8EF-2045-4CC8-AC1C-87B1FD7F5313}">
      <dgm:prSet/>
      <dgm:spPr/>
      <dgm:t>
        <a:bodyPr/>
        <a:lstStyle/>
        <a:p>
          <a:endParaRPr lang="pl-PL"/>
        </a:p>
      </dgm:t>
    </dgm:pt>
    <dgm:pt modelId="{95F53FCB-49E7-49E8-9C30-F3651E151678}" type="sibTrans" cxnId="{1713F8EF-2045-4CC8-AC1C-87B1FD7F5313}">
      <dgm:prSet/>
      <dgm:spPr/>
      <dgm:t>
        <a:bodyPr/>
        <a:lstStyle/>
        <a:p>
          <a:endParaRPr lang="pl-PL"/>
        </a:p>
      </dgm:t>
    </dgm:pt>
    <dgm:pt modelId="{DCDC5B7C-58BA-4B68-B031-CAA612BB4B63}">
      <dgm:prSet phldrT="[Tekst]" custT="1"/>
      <dgm:spPr/>
      <dgm:t>
        <a:bodyPr/>
        <a:lstStyle/>
        <a:p>
          <a:r>
            <a:rPr lang="pl-PL" sz="1800" dirty="0" smtClean="0"/>
            <a:t>Bartosz Haremza</a:t>
          </a:r>
          <a:endParaRPr lang="pl-PL" sz="1800" dirty="0"/>
        </a:p>
      </dgm:t>
    </dgm:pt>
    <dgm:pt modelId="{AA6EC9AC-0A0C-4D7B-AA9A-EA094DAD444D}" type="parTrans" cxnId="{0A0D1E14-EEE4-48C3-BAF6-5670B8282F5E}">
      <dgm:prSet/>
      <dgm:spPr/>
      <dgm:t>
        <a:bodyPr/>
        <a:lstStyle/>
        <a:p>
          <a:endParaRPr lang="pl-PL"/>
        </a:p>
      </dgm:t>
    </dgm:pt>
    <dgm:pt modelId="{9EFB22BC-3A8A-4873-B8C0-3FC6C63A437F}" type="sibTrans" cxnId="{0A0D1E14-EEE4-48C3-BAF6-5670B8282F5E}">
      <dgm:prSet/>
      <dgm:spPr/>
      <dgm:t>
        <a:bodyPr/>
        <a:lstStyle/>
        <a:p>
          <a:endParaRPr lang="pl-PL"/>
        </a:p>
      </dgm:t>
    </dgm:pt>
    <dgm:pt modelId="{D310B039-4C60-41D1-A78D-9FA6755461D5}" type="pres">
      <dgm:prSet presAssocID="{FBED6A3D-7845-42B1-8D83-7E454E6D48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4E668B2-18AD-4AD8-8943-F48E48D9B589}" type="pres">
      <dgm:prSet presAssocID="{259EF969-57DF-4D39-A21D-FE14828BFA2A}" presName="parentLin" presStyleCnt="0"/>
      <dgm:spPr/>
    </dgm:pt>
    <dgm:pt modelId="{FE950E3A-8CAF-437C-835C-29D2012D19D4}" type="pres">
      <dgm:prSet presAssocID="{259EF969-57DF-4D39-A21D-FE14828BFA2A}" presName="parentLeftMargin" presStyleLbl="node1" presStyleIdx="0" presStyleCnt="7"/>
      <dgm:spPr/>
      <dgm:t>
        <a:bodyPr/>
        <a:lstStyle/>
        <a:p>
          <a:endParaRPr lang="pl-PL"/>
        </a:p>
      </dgm:t>
    </dgm:pt>
    <dgm:pt modelId="{1C50E1BA-48D1-44B2-9321-2C1A71417158}" type="pres">
      <dgm:prSet presAssocID="{259EF969-57DF-4D39-A21D-FE14828BFA2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1214D5-0243-434B-B0D4-E387AA13416D}" type="pres">
      <dgm:prSet presAssocID="{259EF969-57DF-4D39-A21D-FE14828BFA2A}" presName="negativeSpace" presStyleCnt="0"/>
      <dgm:spPr/>
    </dgm:pt>
    <dgm:pt modelId="{E4806C8B-DD6F-4973-B7D1-A49D5F7B9CE8}" type="pres">
      <dgm:prSet presAssocID="{259EF969-57DF-4D39-A21D-FE14828BFA2A}" presName="childText" presStyleLbl="conFgAcc1" presStyleIdx="0" presStyleCnt="7">
        <dgm:presLayoutVars>
          <dgm:bulletEnabled val="1"/>
        </dgm:presLayoutVars>
      </dgm:prSet>
      <dgm:spPr/>
    </dgm:pt>
    <dgm:pt modelId="{D0085804-42AD-4CDA-9AAA-BE1AC7DE79DC}" type="pres">
      <dgm:prSet presAssocID="{D26A553F-8B45-471C-836E-A21EC6A8C515}" presName="spaceBetweenRectangles" presStyleCnt="0"/>
      <dgm:spPr/>
    </dgm:pt>
    <dgm:pt modelId="{FB85F30A-0E5A-472B-A339-11A2BCC78F7F}" type="pres">
      <dgm:prSet presAssocID="{C6F7AB61-ECBC-480D-95BD-F477CA1C3FB5}" presName="parentLin" presStyleCnt="0"/>
      <dgm:spPr/>
    </dgm:pt>
    <dgm:pt modelId="{E2ED4F58-9CC3-4A17-9142-D8C7A3247DD3}" type="pres">
      <dgm:prSet presAssocID="{C6F7AB61-ECBC-480D-95BD-F477CA1C3FB5}" presName="parentLeftMargin" presStyleLbl="node1" presStyleIdx="0" presStyleCnt="7"/>
      <dgm:spPr/>
      <dgm:t>
        <a:bodyPr/>
        <a:lstStyle/>
        <a:p>
          <a:endParaRPr lang="pl-PL"/>
        </a:p>
      </dgm:t>
    </dgm:pt>
    <dgm:pt modelId="{FDED163E-6B24-4829-A0E4-07167C898920}" type="pres">
      <dgm:prSet presAssocID="{C6F7AB61-ECBC-480D-95BD-F477CA1C3FB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91547C-3480-4F03-9C63-8663481EC50F}" type="pres">
      <dgm:prSet presAssocID="{C6F7AB61-ECBC-480D-95BD-F477CA1C3FB5}" presName="negativeSpace" presStyleCnt="0"/>
      <dgm:spPr/>
    </dgm:pt>
    <dgm:pt modelId="{9551DDB3-F883-47CE-982E-A7A11387781E}" type="pres">
      <dgm:prSet presAssocID="{C6F7AB61-ECBC-480D-95BD-F477CA1C3FB5}" presName="childText" presStyleLbl="conFgAcc1" presStyleIdx="1" presStyleCnt="7">
        <dgm:presLayoutVars>
          <dgm:bulletEnabled val="1"/>
        </dgm:presLayoutVars>
      </dgm:prSet>
      <dgm:spPr/>
    </dgm:pt>
    <dgm:pt modelId="{1F56A3B5-DD30-4AC9-AC4F-F71ECEE46B51}" type="pres">
      <dgm:prSet presAssocID="{45364F6E-5082-4BBA-9E19-EDB877CC0A13}" presName="spaceBetweenRectangles" presStyleCnt="0"/>
      <dgm:spPr/>
    </dgm:pt>
    <dgm:pt modelId="{5FD4DF64-3E7B-4521-BFFA-5309837D3002}" type="pres">
      <dgm:prSet presAssocID="{12018B07-AD00-43FA-A98A-359B67775704}" presName="parentLin" presStyleCnt="0"/>
      <dgm:spPr/>
    </dgm:pt>
    <dgm:pt modelId="{8C97D591-DFD9-4D0F-BFF6-398C514845C4}" type="pres">
      <dgm:prSet presAssocID="{12018B07-AD00-43FA-A98A-359B67775704}" presName="parentLeftMargin" presStyleLbl="node1" presStyleIdx="1" presStyleCnt="7"/>
      <dgm:spPr/>
      <dgm:t>
        <a:bodyPr/>
        <a:lstStyle/>
        <a:p>
          <a:endParaRPr lang="pl-PL"/>
        </a:p>
      </dgm:t>
    </dgm:pt>
    <dgm:pt modelId="{0F8F5B71-0632-4759-9F1B-2E94C3D2AD3F}" type="pres">
      <dgm:prSet presAssocID="{12018B07-AD00-43FA-A98A-359B6777570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5F37CC-CB1E-4F8A-935E-ADAB3F0AFE02}" type="pres">
      <dgm:prSet presAssocID="{12018B07-AD00-43FA-A98A-359B67775704}" presName="negativeSpace" presStyleCnt="0"/>
      <dgm:spPr/>
    </dgm:pt>
    <dgm:pt modelId="{7BC92268-9028-4937-8315-99138E07E268}" type="pres">
      <dgm:prSet presAssocID="{12018B07-AD00-43FA-A98A-359B67775704}" presName="childText" presStyleLbl="conFgAcc1" presStyleIdx="2" presStyleCnt="7">
        <dgm:presLayoutVars>
          <dgm:bulletEnabled val="1"/>
        </dgm:presLayoutVars>
      </dgm:prSet>
      <dgm:spPr/>
    </dgm:pt>
    <dgm:pt modelId="{45236BE6-4D09-4010-8981-C8C4554B5AAB}" type="pres">
      <dgm:prSet presAssocID="{46F795FA-4384-4F4B-A608-711A415E52C4}" presName="spaceBetweenRectangles" presStyleCnt="0"/>
      <dgm:spPr/>
    </dgm:pt>
    <dgm:pt modelId="{5D6EDCD0-C4FF-4A7C-AA65-8D65DD3C2955}" type="pres">
      <dgm:prSet presAssocID="{5652F292-7A0A-4D28-9690-DB12B2ED950F}" presName="parentLin" presStyleCnt="0"/>
      <dgm:spPr/>
    </dgm:pt>
    <dgm:pt modelId="{D54B2211-6EC6-4AB3-A47E-D5C2AC8DE2C5}" type="pres">
      <dgm:prSet presAssocID="{5652F292-7A0A-4D28-9690-DB12B2ED950F}" presName="parentLeftMargin" presStyleLbl="node1" presStyleIdx="2" presStyleCnt="7"/>
      <dgm:spPr/>
      <dgm:t>
        <a:bodyPr/>
        <a:lstStyle/>
        <a:p>
          <a:endParaRPr lang="pl-PL"/>
        </a:p>
      </dgm:t>
    </dgm:pt>
    <dgm:pt modelId="{2F0348E5-E5E8-4A93-8813-19AA25468774}" type="pres">
      <dgm:prSet presAssocID="{5652F292-7A0A-4D28-9690-DB12B2ED950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287C65-A16D-420D-AF94-A0003C7E6310}" type="pres">
      <dgm:prSet presAssocID="{5652F292-7A0A-4D28-9690-DB12B2ED950F}" presName="negativeSpace" presStyleCnt="0"/>
      <dgm:spPr/>
    </dgm:pt>
    <dgm:pt modelId="{6CCAAC1A-63C1-4D3A-8029-BA9714815EF4}" type="pres">
      <dgm:prSet presAssocID="{5652F292-7A0A-4D28-9690-DB12B2ED950F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D170CA-85A0-4F6D-98B3-B343D2BA9F4E}" type="pres">
      <dgm:prSet presAssocID="{FD6CA7A4-81F3-4830-857F-CDB139259976}" presName="spaceBetweenRectangles" presStyleCnt="0"/>
      <dgm:spPr/>
    </dgm:pt>
    <dgm:pt modelId="{E61331FF-9B6C-4323-BA12-585F62D653B7}" type="pres">
      <dgm:prSet presAssocID="{60182AD0-84C9-410E-A03E-1A42686082CF}" presName="parentLin" presStyleCnt="0"/>
      <dgm:spPr/>
    </dgm:pt>
    <dgm:pt modelId="{DEF84491-A910-48FD-AB7C-C7AAC5D2A8BF}" type="pres">
      <dgm:prSet presAssocID="{60182AD0-84C9-410E-A03E-1A42686082CF}" presName="parentLeftMargin" presStyleLbl="node1" presStyleIdx="3" presStyleCnt="7"/>
      <dgm:spPr/>
      <dgm:t>
        <a:bodyPr/>
        <a:lstStyle/>
        <a:p>
          <a:endParaRPr lang="pl-PL"/>
        </a:p>
      </dgm:t>
    </dgm:pt>
    <dgm:pt modelId="{A0357EFF-D77C-4F40-A76B-2215698C5A3C}" type="pres">
      <dgm:prSet presAssocID="{60182AD0-84C9-410E-A03E-1A42686082C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07BC5BA-C6D1-4FA0-BDFC-1B47E526F975}" type="pres">
      <dgm:prSet presAssocID="{60182AD0-84C9-410E-A03E-1A42686082CF}" presName="negativeSpace" presStyleCnt="0"/>
      <dgm:spPr/>
    </dgm:pt>
    <dgm:pt modelId="{CA82C7B9-A9AD-459F-8686-A9AC48B19A38}" type="pres">
      <dgm:prSet presAssocID="{60182AD0-84C9-410E-A03E-1A42686082CF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6402F8-45DB-4BD6-8AFD-1638ABCF2D5A}" type="pres">
      <dgm:prSet presAssocID="{7B90066D-DA5C-4E31-BBD3-DCD16814C47E}" presName="spaceBetweenRectangles" presStyleCnt="0"/>
      <dgm:spPr/>
    </dgm:pt>
    <dgm:pt modelId="{802DEE13-87C2-4AAA-A306-3EAC7AC126DD}" type="pres">
      <dgm:prSet presAssocID="{1C5BE639-83AB-46F5-88FB-08E33107B273}" presName="parentLin" presStyleCnt="0"/>
      <dgm:spPr/>
    </dgm:pt>
    <dgm:pt modelId="{FC4EDBE2-D91A-489C-B900-F77D586B31CD}" type="pres">
      <dgm:prSet presAssocID="{1C5BE639-83AB-46F5-88FB-08E33107B273}" presName="parentLeftMargin" presStyleLbl="node1" presStyleIdx="4" presStyleCnt="7"/>
      <dgm:spPr/>
      <dgm:t>
        <a:bodyPr/>
        <a:lstStyle/>
        <a:p>
          <a:endParaRPr lang="pl-PL"/>
        </a:p>
      </dgm:t>
    </dgm:pt>
    <dgm:pt modelId="{006A290A-9163-4F5E-9DDC-E539E38D8665}" type="pres">
      <dgm:prSet presAssocID="{1C5BE639-83AB-46F5-88FB-08E33107B27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3358A5-EDE9-41DA-B09E-2D4895E83A39}" type="pres">
      <dgm:prSet presAssocID="{1C5BE639-83AB-46F5-88FB-08E33107B273}" presName="negativeSpace" presStyleCnt="0"/>
      <dgm:spPr/>
    </dgm:pt>
    <dgm:pt modelId="{CCCF9DC3-38C8-4DDF-8793-6F5C2F34C3AC}" type="pres">
      <dgm:prSet presAssocID="{1C5BE639-83AB-46F5-88FB-08E33107B273}" presName="childText" presStyleLbl="conFgAcc1" presStyleIdx="5" presStyleCnt="7">
        <dgm:presLayoutVars>
          <dgm:bulletEnabled val="1"/>
        </dgm:presLayoutVars>
      </dgm:prSet>
      <dgm:spPr/>
    </dgm:pt>
    <dgm:pt modelId="{F9E2B6BE-B63B-4B1C-8EE1-7CF6B3E3ABFC}" type="pres">
      <dgm:prSet presAssocID="{95F53FCB-49E7-49E8-9C30-F3651E151678}" presName="spaceBetweenRectangles" presStyleCnt="0"/>
      <dgm:spPr/>
    </dgm:pt>
    <dgm:pt modelId="{463710EA-FCF9-4BD5-B531-8CF88DF76434}" type="pres">
      <dgm:prSet presAssocID="{DCDC5B7C-58BA-4B68-B031-CAA612BB4B63}" presName="parentLin" presStyleCnt="0"/>
      <dgm:spPr/>
    </dgm:pt>
    <dgm:pt modelId="{D3C4BF18-0D00-4023-B371-EAEA687ADE26}" type="pres">
      <dgm:prSet presAssocID="{DCDC5B7C-58BA-4B68-B031-CAA612BB4B63}" presName="parentLeftMargin" presStyleLbl="node1" presStyleIdx="5" presStyleCnt="7"/>
      <dgm:spPr/>
      <dgm:t>
        <a:bodyPr/>
        <a:lstStyle/>
        <a:p>
          <a:endParaRPr lang="pl-PL"/>
        </a:p>
      </dgm:t>
    </dgm:pt>
    <dgm:pt modelId="{0EFC8471-3C66-4A25-B96B-7A3B043479A0}" type="pres">
      <dgm:prSet presAssocID="{DCDC5B7C-58BA-4B68-B031-CAA612BB4B6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4A9FF5-2965-4067-8149-85D80002CEBE}" type="pres">
      <dgm:prSet presAssocID="{DCDC5B7C-58BA-4B68-B031-CAA612BB4B63}" presName="negativeSpace" presStyleCnt="0"/>
      <dgm:spPr/>
    </dgm:pt>
    <dgm:pt modelId="{22B6659A-923C-413E-B082-A2D2F6DC910D}" type="pres">
      <dgm:prSet presAssocID="{DCDC5B7C-58BA-4B68-B031-CAA612BB4B6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22E3EFB1-23CB-4AD1-A0DC-E611850C5BF1}" type="presOf" srcId="{60182AD0-84C9-410E-A03E-1A42686082CF}" destId="{A0357EFF-D77C-4F40-A76B-2215698C5A3C}" srcOrd="1" destOrd="0" presId="urn:microsoft.com/office/officeart/2005/8/layout/list1"/>
    <dgm:cxn modelId="{05DC3353-957D-4E89-A5CF-1035091E5C28}" type="presOf" srcId="{DCDC5B7C-58BA-4B68-B031-CAA612BB4B63}" destId="{D3C4BF18-0D00-4023-B371-EAEA687ADE26}" srcOrd="0" destOrd="0" presId="urn:microsoft.com/office/officeart/2005/8/layout/list1"/>
    <dgm:cxn modelId="{B3FA5D98-A02B-4BB4-BBE7-C421F7E8AC6F}" type="presOf" srcId="{C6F7AB61-ECBC-480D-95BD-F477CA1C3FB5}" destId="{E2ED4F58-9CC3-4A17-9142-D8C7A3247DD3}" srcOrd="0" destOrd="0" presId="urn:microsoft.com/office/officeart/2005/8/layout/list1"/>
    <dgm:cxn modelId="{1DD9984D-ED0A-461C-A587-780A14D72449}" type="presOf" srcId="{C6F7AB61-ECBC-480D-95BD-F477CA1C3FB5}" destId="{FDED163E-6B24-4829-A0E4-07167C898920}" srcOrd="1" destOrd="0" presId="urn:microsoft.com/office/officeart/2005/8/layout/list1"/>
    <dgm:cxn modelId="{F15A0640-EB81-4924-8D7E-46614616ADBC}" type="presOf" srcId="{1C5BE639-83AB-46F5-88FB-08E33107B273}" destId="{FC4EDBE2-D91A-489C-B900-F77D586B31CD}" srcOrd="0" destOrd="0" presId="urn:microsoft.com/office/officeart/2005/8/layout/list1"/>
    <dgm:cxn modelId="{253B5FB8-5756-423B-A392-473C7A3F99DF}" srcId="{FBED6A3D-7845-42B1-8D83-7E454E6D487E}" destId="{12018B07-AD00-43FA-A98A-359B67775704}" srcOrd="2" destOrd="0" parTransId="{0D905DCE-6BDA-4A64-B4B9-06823F02AAC0}" sibTransId="{46F795FA-4384-4F4B-A608-711A415E52C4}"/>
    <dgm:cxn modelId="{D7424CCF-11D3-4B25-B8C3-36D008E22CDB}" type="presOf" srcId="{259EF969-57DF-4D39-A21D-FE14828BFA2A}" destId="{FE950E3A-8CAF-437C-835C-29D2012D19D4}" srcOrd="0" destOrd="0" presId="urn:microsoft.com/office/officeart/2005/8/layout/list1"/>
    <dgm:cxn modelId="{FF84B0CF-8D44-4D58-9BC5-322BEE56BB77}" type="presOf" srcId="{DCDC5B7C-58BA-4B68-B031-CAA612BB4B63}" destId="{0EFC8471-3C66-4A25-B96B-7A3B043479A0}" srcOrd="1" destOrd="0" presId="urn:microsoft.com/office/officeart/2005/8/layout/list1"/>
    <dgm:cxn modelId="{25A75766-EA7D-4E14-9417-BD7DF5568A69}" type="presOf" srcId="{12018B07-AD00-43FA-A98A-359B67775704}" destId="{0F8F5B71-0632-4759-9F1B-2E94C3D2AD3F}" srcOrd="1" destOrd="0" presId="urn:microsoft.com/office/officeart/2005/8/layout/list1"/>
    <dgm:cxn modelId="{C189F367-6D7C-4A22-8033-F6D454A044CC}" srcId="{FBED6A3D-7845-42B1-8D83-7E454E6D487E}" destId="{C6F7AB61-ECBC-480D-95BD-F477CA1C3FB5}" srcOrd="1" destOrd="0" parTransId="{B944EBEB-03FB-4CA1-8265-3C7B6E81DF51}" sibTransId="{45364F6E-5082-4BBA-9E19-EDB877CC0A13}"/>
    <dgm:cxn modelId="{11227A93-A731-4401-98E5-D1AD7B4566DD}" type="presOf" srcId="{1C5BE639-83AB-46F5-88FB-08E33107B273}" destId="{006A290A-9163-4F5E-9DDC-E539E38D8665}" srcOrd="1" destOrd="0" presId="urn:microsoft.com/office/officeart/2005/8/layout/list1"/>
    <dgm:cxn modelId="{97AF9E36-BCEC-4F71-9ED9-9B143E05224B}" srcId="{FBED6A3D-7845-42B1-8D83-7E454E6D487E}" destId="{259EF969-57DF-4D39-A21D-FE14828BFA2A}" srcOrd="0" destOrd="0" parTransId="{07FB2C61-46F2-4AE2-BBF4-3FF36ECE2705}" sibTransId="{D26A553F-8B45-471C-836E-A21EC6A8C515}"/>
    <dgm:cxn modelId="{BD6E1647-4B1E-4DFD-ACF5-C6A50066126A}" type="presOf" srcId="{FBED6A3D-7845-42B1-8D83-7E454E6D487E}" destId="{D310B039-4C60-41D1-A78D-9FA6755461D5}" srcOrd="0" destOrd="0" presId="urn:microsoft.com/office/officeart/2005/8/layout/list1"/>
    <dgm:cxn modelId="{1713F8EF-2045-4CC8-AC1C-87B1FD7F5313}" srcId="{FBED6A3D-7845-42B1-8D83-7E454E6D487E}" destId="{1C5BE639-83AB-46F5-88FB-08E33107B273}" srcOrd="5" destOrd="0" parTransId="{5C2A1A20-14A4-462D-A1E2-172474A96914}" sibTransId="{95F53FCB-49E7-49E8-9C30-F3651E151678}"/>
    <dgm:cxn modelId="{0A0D1E14-EEE4-48C3-BAF6-5670B8282F5E}" srcId="{FBED6A3D-7845-42B1-8D83-7E454E6D487E}" destId="{DCDC5B7C-58BA-4B68-B031-CAA612BB4B63}" srcOrd="6" destOrd="0" parTransId="{AA6EC9AC-0A0C-4D7B-AA9A-EA094DAD444D}" sibTransId="{9EFB22BC-3A8A-4873-B8C0-3FC6C63A437F}"/>
    <dgm:cxn modelId="{381B5597-0A31-48AC-8325-F8334BBE3EFD}" type="presOf" srcId="{5652F292-7A0A-4D28-9690-DB12B2ED950F}" destId="{D54B2211-6EC6-4AB3-A47E-D5C2AC8DE2C5}" srcOrd="0" destOrd="0" presId="urn:microsoft.com/office/officeart/2005/8/layout/list1"/>
    <dgm:cxn modelId="{90F02982-AE29-43D3-A8F6-53302CB5E177}" srcId="{FBED6A3D-7845-42B1-8D83-7E454E6D487E}" destId="{5652F292-7A0A-4D28-9690-DB12B2ED950F}" srcOrd="3" destOrd="0" parTransId="{B560F668-B860-444C-9C83-EA89EE869975}" sibTransId="{FD6CA7A4-81F3-4830-857F-CDB139259976}"/>
    <dgm:cxn modelId="{582DC6FB-6EE3-4EE9-BD6F-211027827E75}" type="presOf" srcId="{60182AD0-84C9-410E-A03E-1A42686082CF}" destId="{DEF84491-A910-48FD-AB7C-C7AAC5D2A8BF}" srcOrd="0" destOrd="0" presId="urn:microsoft.com/office/officeart/2005/8/layout/list1"/>
    <dgm:cxn modelId="{D86F4740-27E9-4EBA-AAFA-4A78AE807B71}" type="presOf" srcId="{259EF969-57DF-4D39-A21D-FE14828BFA2A}" destId="{1C50E1BA-48D1-44B2-9321-2C1A71417158}" srcOrd="1" destOrd="0" presId="urn:microsoft.com/office/officeart/2005/8/layout/list1"/>
    <dgm:cxn modelId="{2ECB692C-4E7A-4002-8C75-9B1C603ABCE4}" srcId="{FBED6A3D-7845-42B1-8D83-7E454E6D487E}" destId="{60182AD0-84C9-410E-A03E-1A42686082CF}" srcOrd="4" destOrd="0" parTransId="{61638B9D-8776-43EC-9CF9-DD8C7071F912}" sibTransId="{7B90066D-DA5C-4E31-BBD3-DCD16814C47E}"/>
    <dgm:cxn modelId="{DBD06F82-C8BB-408F-86F6-4DADDB99EC95}" type="presOf" srcId="{5652F292-7A0A-4D28-9690-DB12B2ED950F}" destId="{2F0348E5-E5E8-4A93-8813-19AA25468774}" srcOrd="1" destOrd="0" presId="urn:microsoft.com/office/officeart/2005/8/layout/list1"/>
    <dgm:cxn modelId="{5CFAD0EB-267D-4773-A73F-685E2459F973}" type="presOf" srcId="{12018B07-AD00-43FA-A98A-359B67775704}" destId="{8C97D591-DFD9-4D0F-BFF6-398C514845C4}" srcOrd="0" destOrd="0" presId="urn:microsoft.com/office/officeart/2005/8/layout/list1"/>
    <dgm:cxn modelId="{61323A9B-79D8-4D5E-9FEC-02D098769852}" type="presParOf" srcId="{D310B039-4C60-41D1-A78D-9FA6755461D5}" destId="{F4E668B2-18AD-4AD8-8943-F48E48D9B589}" srcOrd="0" destOrd="0" presId="urn:microsoft.com/office/officeart/2005/8/layout/list1"/>
    <dgm:cxn modelId="{D86D4AFF-DAD2-45B8-9FD3-23609962CDD8}" type="presParOf" srcId="{F4E668B2-18AD-4AD8-8943-F48E48D9B589}" destId="{FE950E3A-8CAF-437C-835C-29D2012D19D4}" srcOrd="0" destOrd="0" presId="urn:microsoft.com/office/officeart/2005/8/layout/list1"/>
    <dgm:cxn modelId="{6640A209-139C-487D-ACBC-E5DA5F1236D2}" type="presParOf" srcId="{F4E668B2-18AD-4AD8-8943-F48E48D9B589}" destId="{1C50E1BA-48D1-44B2-9321-2C1A71417158}" srcOrd="1" destOrd="0" presId="urn:microsoft.com/office/officeart/2005/8/layout/list1"/>
    <dgm:cxn modelId="{EB4A288C-90EC-4E01-BD5A-09FB9BFA7F66}" type="presParOf" srcId="{D310B039-4C60-41D1-A78D-9FA6755461D5}" destId="{A91214D5-0243-434B-B0D4-E387AA13416D}" srcOrd="1" destOrd="0" presId="urn:microsoft.com/office/officeart/2005/8/layout/list1"/>
    <dgm:cxn modelId="{D3784CE0-654F-4597-B9ED-7773733AAED1}" type="presParOf" srcId="{D310B039-4C60-41D1-A78D-9FA6755461D5}" destId="{E4806C8B-DD6F-4973-B7D1-A49D5F7B9CE8}" srcOrd="2" destOrd="0" presId="urn:microsoft.com/office/officeart/2005/8/layout/list1"/>
    <dgm:cxn modelId="{452A4762-C508-4AE3-A379-1C79E9C918FA}" type="presParOf" srcId="{D310B039-4C60-41D1-A78D-9FA6755461D5}" destId="{D0085804-42AD-4CDA-9AAA-BE1AC7DE79DC}" srcOrd="3" destOrd="0" presId="urn:microsoft.com/office/officeart/2005/8/layout/list1"/>
    <dgm:cxn modelId="{555B1030-2E08-400C-BA42-97AFB45F935A}" type="presParOf" srcId="{D310B039-4C60-41D1-A78D-9FA6755461D5}" destId="{FB85F30A-0E5A-472B-A339-11A2BCC78F7F}" srcOrd="4" destOrd="0" presId="urn:microsoft.com/office/officeart/2005/8/layout/list1"/>
    <dgm:cxn modelId="{36804E63-9471-4755-AB2B-97A427FF5A59}" type="presParOf" srcId="{FB85F30A-0E5A-472B-A339-11A2BCC78F7F}" destId="{E2ED4F58-9CC3-4A17-9142-D8C7A3247DD3}" srcOrd="0" destOrd="0" presId="urn:microsoft.com/office/officeart/2005/8/layout/list1"/>
    <dgm:cxn modelId="{8A53D194-B266-4DDD-8745-D4BC9DD4A308}" type="presParOf" srcId="{FB85F30A-0E5A-472B-A339-11A2BCC78F7F}" destId="{FDED163E-6B24-4829-A0E4-07167C898920}" srcOrd="1" destOrd="0" presId="urn:microsoft.com/office/officeart/2005/8/layout/list1"/>
    <dgm:cxn modelId="{6F0E33B3-7A24-4858-9D47-CF4544CF5114}" type="presParOf" srcId="{D310B039-4C60-41D1-A78D-9FA6755461D5}" destId="{C591547C-3480-4F03-9C63-8663481EC50F}" srcOrd="5" destOrd="0" presId="urn:microsoft.com/office/officeart/2005/8/layout/list1"/>
    <dgm:cxn modelId="{7D4F4454-FB0F-4712-9001-E7C0A65E0FB7}" type="presParOf" srcId="{D310B039-4C60-41D1-A78D-9FA6755461D5}" destId="{9551DDB3-F883-47CE-982E-A7A11387781E}" srcOrd="6" destOrd="0" presId="urn:microsoft.com/office/officeart/2005/8/layout/list1"/>
    <dgm:cxn modelId="{EE542D6F-A356-43B7-BB16-242415812948}" type="presParOf" srcId="{D310B039-4C60-41D1-A78D-9FA6755461D5}" destId="{1F56A3B5-DD30-4AC9-AC4F-F71ECEE46B51}" srcOrd="7" destOrd="0" presId="urn:microsoft.com/office/officeart/2005/8/layout/list1"/>
    <dgm:cxn modelId="{AE98410B-C1A8-4091-80CF-78852D105666}" type="presParOf" srcId="{D310B039-4C60-41D1-A78D-9FA6755461D5}" destId="{5FD4DF64-3E7B-4521-BFFA-5309837D3002}" srcOrd="8" destOrd="0" presId="urn:microsoft.com/office/officeart/2005/8/layout/list1"/>
    <dgm:cxn modelId="{295BE425-2F89-4A0C-80AB-4E8721CFBE44}" type="presParOf" srcId="{5FD4DF64-3E7B-4521-BFFA-5309837D3002}" destId="{8C97D591-DFD9-4D0F-BFF6-398C514845C4}" srcOrd="0" destOrd="0" presId="urn:microsoft.com/office/officeart/2005/8/layout/list1"/>
    <dgm:cxn modelId="{61F19B93-31FB-4396-9DDD-8A804BA8BD82}" type="presParOf" srcId="{5FD4DF64-3E7B-4521-BFFA-5309837D3002}" destId="{0F8F5B71-0632-4759-9F1B-2E94C3D2AD3F}" srcOrd="1" destOrd="0" presId="urn:microsoft.com/office/officeart/2005/8/layout/list1"/>
    <dgm:cxn modelId="{542E1740-20F9-48DF-AEBB-6CF19F2D8CAF}" type="presParOf" srcId="{D310B039-4C60-41D1-A78D-9FA6755461D5}" destId="{865F37CC-CB1E-4F8A-935E-ADAB3F0AFE02}" srcOrd="9" destOrd="0" presId="urn:microsoft.com/office/officeart/2005/8/layout/list1"/>
    <dgm:cxn modelId="{B8F7E9D6-1B81-43AF-886E-DE326640C7C0}" type="presParOf" srcId="{D310B039-4C60-41D1-A78D-9FA6755461D5}" destId="{7BC92268-9028-4937-8315-99138E07E268}" srcOrd="10" destOrd="0" presId="urn:microsoft.com/office/officeart/2005/8/layout/list1"/>
    <dgm:cxn modelId="{C1B7A5C7-5147-4D31-80CA-B0270841720A}" type="presParOf" srcId="{D310B039-4C60-41D1-A78D-9FA6755461D5}" destId="{45236BE6-4D09-4010-8981-C8C4554B5AAB}" srcOrd="11" destOrd="0" presId="urn:microsoft.com/office/officeart/2005/8/layout/list1"/>
    <dgm:cxn modelId="{AC7ECA29-012D-467A-8EFB-B5CFB29E4E9F}" type="presParOf" srcId="{D310B039-4C60-41D1-A78D-9FA6755461D5}" destId="{5D6EDCD0-C4FF-4A7C-AA65-8D65DD3C2955}" srcOrd="12" destOrd="0" presId="urn:microsoft.com/office/officeart/2005/8/layout/list1"/>
    <dgm:cxn modelId="{5C16BA2F-80C7-473E-A0F6-8F79C88A2D52}" type="presParOf" srcId="{5D6EDCD0-C4FF-4A7C-AA65-8D65DD3C2955}" destId="{D54B2211-6EC6-4AB3-A47E-D5C2AC8DE2C5}" srcOrd="0" destOrd="0" presId="urn:microsoft.com/office/officeart/2005/8/layout/list1"/>
    <dgm:cxn modelId="{5743A2CF-C8DA-4BAD-97CB-565AAD3E14C4}" type="presParOf" srcId="{5D6EDCD0-C4FF-4A7C-AA65-8D65DD3C2955}" destId="{2F0348E5-E5E8-4A93-8813-19AA25468774}" srcOrd="1" destOrd="0" presId="urn:microsoft.com/office/officeart/2005/8/layout/list1"/>
    <dgm:cxn modelId="{0493BFED-5321-41FB-837E-12F7667E45A7}" type="presParOf" srcId="{D310B039-4C60-41D1-A78D-9FA6755461D5}" destId="{92287C65-A16D-420D-AF94-A0003C7E6310}" srcOrd="13" destOrd="0" presId="urn:microsoft.com/office/officeart/2005/8/layout/list1"/>
    <dgm:cxn modelId="{A5FAEE3D-596E-4036-BDB8-85E112B68012}" type="presParOf" srcId="{D310B039-4C60-41D1-A78D-9FA6755461D5}" destId="{6CCAAC1A-63C1-4D3A-8029-BA9714815EF4}" srcOrd="14" destOrd="0" presId="urn:microsoft.com/office/officeart/2005/8/layout/list1"/>
    <dgm:cxn modelId="{99C57CE2-118B-462C-BAB6-3744F6871854}" type="presParOf" srcId="{D310B039-4C60-41D1-A78D-9FA6755461D5}" destId="{88D170CA-85A0-4F6D-98B3-B343D2BA9F4E}" srcOrd="15" destOrd="0" presId="urn:microsoft.com/office/officeart/2005/8/layout/list1"/>
    <dgm:cxn modelId="{6F0D428A-7502-43C1-9B09-8D9B284EA64F}" type="presParOf" srcId="{D310B039-4C60-41D1-A78D-9FA6755461D5}" destId="{E61331FF-9B6C-4323-BA12-585F62D653B7}" srcOrd="16" destOrd="0" presId="urn:microsoft.com/office/officeart/2005/8/layout/list1"/>
    <dgm:cxn modelId="{24B6D666-1492-4B71-87BB-F15CE06ECC8F}" type="presParOf" srcId="{E61331FF-9B6C-4323-BA12-585F62D653B7}" destId="{DEF84491-A910-48FD-AB7C-C7AAC5D2A8BF}" srcOrd="0" destOrd="0" presId="urn:microsoft.com/office/officeart/2005/8/layout/list1"/>
    <dgm:cxn modelId="{334C11A8-42D3-4234-8210-8F07AAC61CF4}" type="presParOf" srcId="{E61331FF-9B6C-4323-BA12-585F62D653B7}" destId="{A0357EFF-D77C-4F40-A76B-2215698C5A3C}" srcOrd="1" destOrd="0" presId="urn:microsoft.com/office/officeart/2005/8/layout/list1"/>
    <dgm:cxn modelId="{A1CF55D1-EE36-4F41-9D35-DA82FE1BB6FF}" type="presParOf" srcId="{D310B039-4C60-41D1-A78D-9FA6755461D5}" destId="{C07BC5BA-C6D1-4FA0-BDFC-1B47E526F975}" srcOrd="17" destOrd="0" presId="urn:microsoft.com/office/officeart/2005/8/layout/list1"/>
    <dgm:cxn modelId="{F04BB2E2-359C-4B40-82C4-32E64239A915}" type="presParOf" srcId="{D310B039-4C60-41D1-A78D-9FA6755461D5}" destId="{CA82C7B9-A9AD-459F-8686-A9AC48B19A38}" srcOrd="18" destOrd="0" presId="urn:microsoft.com/office/officeart/2005/8/layout/list1"/>
    <dgm:cxn modelId="{EE6C2F2D-5F8E-4427-8F69-4EAB4ED55661}" type="presParOf" srcId="{D310B039-4C60-41D1-A78D-9FA6755461D5}" destId="{2A6402F8-45DB-4BD6-8AFD-1638ABCF2D5A}" srcOrd="19" destOrd="0" presId="urn:microsoft.com/office/officeart/2005/8/layout/list1"/>
    <dgm:cxn modelId="{644FAC51-D091-4279-B8E2-FF828DD685D0}" type="presParOf" srcId="{D310B039-4C60-41D1-A78D-9FA6755461D5}" destId="{802DEE13-87C2-4AAA-A306-3EAC7AC126DD}" srcOrd="20" destOrd="0" presId="urn:microsoft.com/office/officeart/2005/8/layout/list1"/>
    <dgm:cxn modelId="{BF11AF89-1F9B-463E-AB14-CA7B8F9BA673}" type="presParOf" srcId="{802DEE13-87C2-4AAA-A306-3EAC7AC126DD}" destId="{FC4EDBE2-D91A-489C-B900-F77D586B31CD}" srcOrd="0" destOrd="0" presId="urn:microsoft.com/office/officeart/2005/8/layout/list1"/>
    <dgm:cxn modelId="{E8E17CBA-870B-43A6-92AE-E013B8B28095}" type="presParOf" srcId="{802DEE13-87C2-4AAA-A306-3EAC7AC126DD}" destId="{006A290A-9163-4F5E-9DDC-E539E38D8665}" srcOrd="1" destOrd="0" presId="urn:microsoft.com/office/officeart/2005/8/layout/list1"/>
    <dgm:cxn modelId="{4D9FCFC6-ACB0-4379-A6EC-D3E005B9A1D8}" type="presParOf" srcId="{D310B039-4C60-41D1-A78D-9FA6755461D5}" destId="{CC3358A5-EDE9-41DA-B09E-2D4895E83A39}" srcOrd="21" destOrd="0" presId="urn:microsoft.com/office/officeart/2005/8/layout/list1"/>
    <dgm:cxn modelId="{C6323A58-9099-4891-9F39-9A7609846DE2}" type="presParOf" srcId="{D310B039-4C60-41D1-A78D-9FA6755461D5}" destId="{CCCF9DC3-38C8-4DDF-8793-6F5C2F34C3AC}" srcOrd="22" destOrd="0" presId="urn:microsoft.com/office/officeart/2005/8/layout/list1"/>
    <dgm:cxn modelId="{2B9D9D0E-01B9-48F9-BEB6-C8C028082233}" type="presParOf" srcId="{D310B039-4C60-41D1-A78D-9FA6755461D5}" destId="{F9E2B6BE-B63B-4B1C-8EE1-7CF6B3E3ABFC}" srcOrd="23" destOrd="0" presId="urn:microsoft.com/office/officeart/2005/8/layout/list1"/>
    <dgm:cxn modelId="{3A671443-88AB-4002-9D30-64F54D728710}" type="presParOf" srcId="{D310B039-4C60-41D1-A78D-9FA6755461D5}" destId="{463710EA-FCF9-4BD5-B531-8CF88DF76434}" srcOrd="24" destOrd="0" presId="urn:microsoft.com/office/officeart/2005/8/layout/list1"/>
    <dgm:cxn modelId="{AFE4B16A-BF03-4C76-88E6-D10E13ECC535}" type="presParOf" srcId="{463710EA-FCF9-4BD5-B531-8CF88DF76434}" destId="{D3C4BF18-0D00-4023-B371-EAEA687ADE26}" srcOrd="0" destOrd="0" presId="urn:microsoft.com/office/officeart/2005/8/layout/list1"/>
    <dgm:cxn modelId="{06EDC37A-C652-4564-A5E2-11D636D527B1}" type="presParOf" srcId="{463710EA-FCF9-4BD5-B531-8CF88DF76434}" destId="{0EFC8471-3C66-4A25-B96B-7A3B043479A0}" srcOrd="1" destOrd="0" presId="urn:microsoft.com/office/officeart/2005/8/layout/list1"/>
    <dgm:cxn modelId="{9970E8B8-21A3-4B71-8C75-E6C983B3E77B}" type="presParOf" srcId="{D310B039-4C60-41D1-A78D-9FA6755461D5}" destId="{4B4A9FF5-2965-4067-8149-85D80002CEBE}" srcOrd="25" destOrd="0" presId="urn:microsoft.com/office/officeart/2005/8/layout/list1"/>
    <dgm:cxn modelId="{8A3CFBA2-9DE1-4E2B-8AF8-FDB797203C1A}" type="presParOf" srcId="{D310B039-4C60-41D1-A78D-9FA6755461D5}" destId="{22B6659A-923C-413E-B082-A2D2F6DC910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554AA2-163A-42EC-A680-21A9CD9B31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F755978-6F5C-492C-B851-24060DE09F02}">
      <dgm:prSet phldrT="[Tekst]"/>
      <dgm:spPr/>
      <dgm:t>
        <a:bodyPr/>
        <a:lstStyle/>
        <a:p>
          <a:r>
            <a:rPr lang="pl-PL" dirty="0" smtClean="0"/>
            <a:t>Symbolem trwałości idei olimpijskiej jest święty ogień olimpijski. Po raz pierwszy zapłonął podczas Igrzysk IX Olimpiady w Amsterdamie, jednak bez żadnej towarzyszącej temu uroczystości. </a:t>
          </a:r>
          <a:r>
            <a:rPr lang="pl-PL" b="1" dirty="0" smtClean="0"/>
            <a:t>Dopiero od Olimpiady w Berlinie w 1936 roku ustalił się zwyczaj przenoszenia ognia przez sztafetę biegaczy z antycznej Olimpii przez Ateny do miasta kolejnych igrzysk</a:t>
          </a:r>
          <a:r>
            <a:rPr lang="pl-PL" dirty="0" smtClean="0"/>
            <a:t>. W Olimpii wzniecenie ognia od promieni słonecznych odbywa się na ruinach świątyni Hery za pomocą wklęsłego zwierciadła.</a:t>
          </a:r>
          <a:br>
            <a:rPr lang="pl-PL" dirty="0" smtClean="0"/>
          </a:br>
          <a:endParaRPr lang="pl-PL" dirty="0"/>
        </a:p>
      </dgm:t>
    </dgm:pt>
    <dgm:pt modelId="{0609FB24-6E80-4B11-A7AF-D6C2E49E06FC}" type="parTrans" cxnId="{9C4181AD-A7C5-498A-BED9-3861A2EA1E37}">
      <dgm:prSet/>
      <dgm:spPr/>
      <dgm:t>
        <a:bodyPr/>
        <a:lstStyle/>
        <a:p>
          <a:endParaRPr lang="pl-PL"/>
        </a:p>
      </dgm:t>
    </dgm:pt>
    <dgm:pt modelId="{BB7ED66C-F81F-4B10-81B9-2F91A00E7F2D}" type="sibTrans" cxnId="{9C4181AD-A7C5-498A-BED9-3861A2EA1E37}">
      <dgm:prSet/>
      <dgm:spPr/>
      <dgm:t>
        <a:bodyPr/>
        <a:lstStyle/>
        <a:p>
          <a:endParaRPr lang="pl-PL"/>
        </a:p>
      </dgm:t>
    </dgm:pt>
    <dgm:pt modelId="{C23CA9E1-D782-419A-949E-EEA6DE65A2AA}" type="pres">
      <dgm:prSet presAssocID="{8F554AA2-163A-42EC-A680-21A9CD9B31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E096C3D-3A1C-4334-B603-A40A3C92402A}" type="pres">
      <dgm:prSet presAssocID="{2F755978-6F5C-492C-B851-24060DE09F02}" presName="parentText" presStyleLbl="node1" presStyleIdx="0" presStyleCnt="1" custLinFactNeighborX="19288" custLinFactNeighborY="463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C4181AD-A7C5-498A-BED9-3861A2EA1E37}" srcId="{8F554AA2-163A-42EC-A680-21A9CD9B319E}" destId="{2F755978-6F5C-492C-B851-24060DE09F02}" srcOrd="0" destOrd="0" parTransId="{0609FB24-6E80-4B11-A7AF-D6C2E49E06FC}" sibTransId="{BB7ED66C-F81F-4B10-81B9-2F91A00E7F2D}"/>
    <dgm:cxn modelId="{8501E94E-E1CC-44DE-9A4E-F7283A0F7ACC}" type="presOf" srcId="{8F554AA2-163A-42EC-A680-21A9CD9B319E}" destId="{C23CA9E1-D782-419A-949E-EEA6DE65A2AA}" srcOrd="0" destOrd="0" presId="urn:microsoft.com/office/officeart/2005/8/layout/vList2"/>
    <dgm:cxn modelId="{C7441CE5-A429-4C66-A08C-BAEF93F0B753}" type="presOf" srcId="{2F755978-6F5C-492C-B851-24060DE09F02}" destId="{1E096C3D-3A1C-4334-B603-A40A3C92402A}" srcOrd="0" destOrd="0" presId="urn:microsoft.com/office/officeart/2005/8/layout/vList2"/>
    <dgm:cxn modelId="{984C4E39-4D02-4F1D-B555-9622F081005E}" type="presParOf" srcId="{C23CA9E1-D782-419A-949E-EEA6DE65A2AA}" destId="{1E096C3D-3A1C-4334-B603-A40A3C9240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643287-DFB1-4CF9-96F8-BAF9B00E8D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B0C93F8-D1E4-4DB2-8844-AE54B1EB054C}">
      <dgm:prSet phldrT="[Tekst]"/>
      <dgm:spPr/>
      <dgm:t>
        <a:bodyPr/>
        <a:lstStyle/>
        <a:p>
          <a:r>
            <a:rPr lang="pl-PL" b="1" dirty="0" smtClean="0"/>
            <a:t>Symbolem ruchu olimpijskiego jest pięć splecionych ze sobą kolorowych kół na białym tle. </a:t>
          </a:r>
          <a:r>
            <a:rPr lang="pl-PL" dirty="0" smtClean="0"/>
            <a:t>Przyjmuje się nieoficjalnie, że reprezentują one unię pięciu kontynentów: kolor niebieski oznacza Europę, czarny - Afrykę, czerwony - Amerykę, żółty - Azję, i zielony - Australię i Oceanię. Natomiast biel tła flagi olimpijskiej ma oznaczać przestrzeń, w której zgodnie koegzystują ze sobą wszystkie narody świata.</a:t>
          </a:r>
          <a:br>
            <a:rPr lang="pl-PL" dirty="0" smtClean="0"/>
          </a:br>
          <a:r>
            <a:rPr lang="pl-PL" dirty="0" smtClean="0"/>
            <a:t>Pomysł flagi zgłosił Coubertin i on też opracował jej pierwszy projekt. </a:t>
          </a:r>
          <a:r>
            <a:rPr lang="pl-PL" b="1" dirty="0" smtClean="0"/>
            <a:t>Wnoszenie i wciąganie flagi na maszt stanowi jeden z najważniejszych punktów w programie otwarcia igrzysk, a jej ściąganie z masztu jest częścią ceremonii zamknięcia igrzysk.</a:t>
          </a:r>
          <a:endParaRPr lang="pl-PL" dirty="0"/>
        </a:p>
      </dgm:t>
    </dgm:pt>
    <dgm:pt modelId="{CEA606D3-AC04-4076-8B75-61E2CD3DFAB1}" type="parTrans" cxnId="{B3A95B1C-9D82-40B2-BE68-3086D689FF73}">
      <dgm:prSet/>
      <dgm:spPr/>
      <dgm:t>
        <a:bodyPr/>
        <a:lstStyle/>
        <a:p>
          <a:endParaRPr lang="pl-PL"/>
        </a:p>
      </dgm:t>
    </dgm:pt>
    <dgm:pt modelId="{FDD9783D-0ADC-45C1-BE97-DBF03A1523E9}" type="sibTrans" cxnId="{B3A95B1C-9D82-40B2-BE68-3086D689FF73}">
      <dgm:prSet/>
      <dgm:spPr/>
      <dgm:t>
        <a:bodyPr/>
        <a:lstStyle/>
        <a:p>
          <a:endParaRPr lang="pl-PL"/>
        </a:p>
      </dgm:t>
    </dgm:pt>
    <dgm:pt modelId="{8E381471-11EE-49D5-9AB6-841A7A91E070}" type="pres">
      <dgm:prSet presAssocID="{4F643287-DFB1-4CF9-96F8-BAF9B00E8D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FE50410-54FB-4388-B1FB-9C2B49D9E442}" type="pres">
      <dgm:prSet presAssocID="{3B0C93F8-D1E4-4DB2-8844-AE54B1EB054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FDB42E1-039D-4A7D-A823-59C8401366C0}" type="presOf" srcId="{4F643287-DFB1-4CF9-96F8-BAF9B00E8D12}" destId="{8E381471-11EE-49D5-9AB6-841A7A91E070}" srcOrd="0" destOrd="0" presId="urn:microsoft.com/office/officeart/2005/8/layout/vList2"/>
    <dgm:cxn modelId="{B3A95B1C-9D82-40B2-BE68-3086D689FF73}" srcId="{4F643287-DFB1-4CF9-96F8-BAF9B00E8D12}" destId="{3B0C93F8-D1E4-4DB2-8844-AE54B1EB054C}" srcOrd="0" destOrd="0" parTransId="{CEA606D3-AC04-4076-8B75-61E2CD3DFAB1}" sibTransId="{FDD9783D-0ADC-45C1-BE97-DBF03A1523E9}"/>
    <dgm:cxn modelId="{1E8CACE9-0AF6-4D76-8054-30786A791CC0}" type="presOf" srcId="{3B0C93F8-D1E4-4DB2-8844-AE54B1EB054C}" destId="{EFE50410-54FB-4388-B1FB-9C2B49D9E442}" srcOrd="0" destOrd="0" presId="urn:microsoft.com/office/officeart/2005/8/layout/vList2"/>
    <dgm:cxn modelId="{4F6514DB-0473-470B-9D2A-66E3D52305B5}" type="presParOf" srcId="{8E381471-11EE-49D5-9AB6-841A7A91E070}" destId="{EFE50410-54FB-4388-B1FB-9C2B49D9E4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9A6088F-1283-44A8-92EB-347D1D31FD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05A7B45-E15C-49E7-8918-5F599968743A}">
      <dgm:prSet/>
      <dgm:spPr/>
      <dgm:t>
        <a:bodyPr/>
        <a:lstStyle/>
        <a:p>
          <a:r>
            <a:rPr lang="pl-PL" dirty="0" smtClean="0"/>
            <a:t>Jest to </a:t>
          </a:r>
          <a:r>
            <a:rPr lang="pl-PL" dirty="0" smtClean="0">
              <a:hlinkClick xmlns:r="http://schemas.openxmlformats.org/officeDocument/2006/relationships" r:id="rId1" tooltip="Dewiza"/>
            </a:rPr>
            <a:t>dewiza</a:t>
          </a:r>
          <a:r>
            <a:rPr lang="pl-PL" dirty="0" smtClean="0"/>
            <a:t> </a:t>
          </a:r>
          <a:r>
            <a:rPr lang="pl-PL" dirty="0" smtClean="0">
              <a:hlinkClick xmlns:r="http://schemas.openxmlformats.org/officeDocument/2006/relationships" r:id="rId2" tooltip="Igrzyska olimpijskie"/>
            </a:rPr>
            <a:t>igrzysk olimpijskich</a:t>
          </a:r>
          <a:r>
            <a:rPr lang="pl-PL" dirty="0" smtClean="0"/>
            <a:t> przyjęta przez </a:t>
          </a:r>
          <a:r>
            <a:rPr lang="pl-PL" dirty="0" smtClean="0">
              <a:hlinkClick xmlns:r="http://schemas.openxmlformats.org/officeDocument/2006/relationships" r:id="rId3" tooltip="Międzynarodowy Komitet Olimpijski"/>
            </a:rPr>
            <a:t>Międzynarodowy Komitet Olimpijski</a:t>
          </a:r>
          <a:r>
            <a:rPr lang="pl-PL" dirty="0" smtClean="0"/>
            <a:t> w roku </a:t>
          </a:r>
          <a:r>
            <a:rPr lang="pl-PL" dirty="0" smtClean="0">
              <a:hlinkClick xmlns:r="http://schemas.openxmlformats.org/officeDocument/2006/relationships" r:id="rId4" tooltip="1913"/>
            </a:rPr>
            <a:t>1913</a:t>
          </a:r>
          <a:r>
            <a:rPr lang="pl-PL" dirty="0" smtClean="0"/>
            <a:t>. Od 1896 roku igrzyskom olimpijskim towarzyszy hasło wyrażone w języku łacińskim: </a:t>
          </a:r>
          <a:r>
            <a:rPr lang="pl-PL" b="1" dirty="0" err="1" smtClean="0"/>
            <a:t>Citius</a:t>
          </a:r>
          <a:r>
            <a:rPr lang="pl-PL" b="1" dirty="0" smtClean="0"/>
            <a:t> - </a:t>
          </a:r>
          <a:r>
            <a:rPr lang="pl-PL" b="1" dirty="0" err="1" smtClean="0"/>
            <a:t>Altius</a:t>
          </a:r>
          <a:r>
            <a:rPr lang="pl-PL" b="1" dirty="0" smtClean="0"/>
            <a:t> - </a:t>
          </a:r>
          <a:r>
            <a:rPr lang="pl-PL" b="1" dirty="0" err="1" smtClean="0"/>
            <a:t>Fortius</a:t>
          </a:r>
          <a:r>
            <a:rPr lang="pl-PL" b="1" dirty="0" smtClean="0"/>
            <a:t>, co oznacza: szybciej - wyżej - silniej. </a:t>
          </a:r>
          <a:r>
            <a:rPr lang="pl-PL" dirty="0" smtClean="0"/>
            <a:t>Autorem jest przyjaciel Coubertina dominikanin Henri </a:t>
          </a:r>
          <a:r>
            <a:rPr lang="pl-PL" dirty="0" err="1" smtClean="0"/>
            <a:t>le</a:t>
          </a:r>
          <a:r>
            <a:rPr lang="pl-PL" dirty="0" smtClean="0"/>
            <a:t> </a:t>
          </a:r>
          <a:r>
            <a:rPr lang="pl-PL" dirty="0" err="1" smtClean="0"/>
            <a:t>Didon</a:t>
          </a:r>
          <a:r>
            <a:rPr lang="pl-PL" dirty="0" smtClean="0"/>
            <a:t>. Treść tego hasła odnosi się nie tylko do wysiłku fizycznego lecz obejmuje także cele moralne i estetyczne. Przyjęło się na całym świecie i stanowi ważny wyróżnik współczesnej filozofii olimpijskiej.</a:t>
          </a:r>
        </a:p>
      </dgm:t>
    </dgm:pt>
    <dgm:pt modelId="{23182D7E-95D0-405A-A9B1-4C38F14A6E4D}" type="parTrans" cxnId="{6BE4DCFA-24E9-4879-A0C7-E08C817CCE70}">
      <dgm:prSet/>
      <dgm:spPr/>
      <dgm:t>
        <a:bodyPr/>
        <a:lstStyle/>
        <a:p>
          <a:endParaRPr lang="pl-PL"/>
        </a:p>
      </dgm:t>
    </dgm:pt>
    <dgm:pt modelId="{EA3B34EA-DE5A-47E7-A0A9-E10801411BEE}" type="sibTrans" cxnId="{6BE4DCFA-24E9-4879-A0C7-E08C817CCE70}">
      <dgm:prSet/>
      <dgm:spPr/>
      <dgm:t>
        <a:bodyPr/>
        <a:lstStyle/>
        <a:p>
          <a:endParaRPr lang="pl-PL"/>
        </a:p>
      </dgm:t>
    </dgm:pt>
    <dgm:pt modelId="{9F0EA163-B138-46B7-B0CF-57B52A6327A4}" type="pres">
      <dgm:prSet presAssocID="{A9A6088F-1283-44A8-92EB-347D1D31FD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B00569E-EFEE-4C3C-B6FA-1DE60D3ABA01}" type="pres">
      <dgm:prSet presAssocID="{A05A7B45-E15C-49E7-8918-5F59996874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E7C0828-5F0E-41C6-9ADB-752EE35A31FE}" type="presOf" srcId="{A05A7B45-E15C-49E7-8918-5F599968743A}" destId="{3B00569E-EFEE-4C3C-B6FA-1DE60D3ABA01}" srcOrd="0" destOrd="0" presId="urn:microsoft.com/office/officeart/2005/8/layout/vList2"/>
    <dgm:cxn modelId="{3B383501-89DA-4DC2-8B42-3AA3634BE89A}" type="presOf" srcId="{A9A6088F-1283-44A8-92EB-347D1D31FD7E}" destId="{9F0EA163-B138-46B7-B0CF-57B52A6327A4}" srcOrd="0" destOrd="0" presId="urn:microsoft.com/office/officeart/2005/8/layout/vList2"/>
    <dgm:cxn modelId="{6BE4DCFA-24E9-4879-A0C7-E08C817CCE70}" srcId="{A9A6088F-1283-44A8-92EB-347D1D31FD7E}" destId="{A05A7B45-E15C-49E7-8918-5F599968743A}" srcOrd="0" destOrd="0" parTransId="{23182D7E-95D0-405A-A9B1-4C38F14A6E4D}" sibTransId="{EA3B34EA-DE5A-47E7-A0A9-E10801411BEE}"/>
    <dgm:cxn modelId="{101130B0-5B26-4486-B165-544FC9C83D8F}" type="presParOf" srcId="{9F0EA163-B138-46B7-B0CF-57B52A6327A4}" destId="{3B00569E-EFEE-4C3C-B6FA-1DE60D3ABA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F8B51F6-EC7B-492C-920C-38DFD58FD02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01F1AC0-6301-4311-AE39-90A1632DB54E}">
      <dgm:prSet phldrT="[Tekst]"/>
      <dgm:spPr/>
      <dgm:t>
        <a:bodyPr/>
        <a:lstStyle/>
        <a:p>
          <a:r>
            <a:rPr lang="pl-PL" dirty="0" smtClean="0"/>
            <a:t>1 miejsce</a:t>
          </a:r>
          <a:endParaRPr lang="pl-PL" dirty="0"/>
        </a:p>
      </dgm:t>
    </dgm:pt>
    <dgm:pt modelId="{93E8B95C-0071-4E72-97E0-C1573CFF0CE8}" type="parTrans" cxnId="{49860007-651D-4294-BB02-743ADFF9A04A}">
      <dgm:prSet/>
      <dgm:spPr/>
      <dgm:t>
        <a:bodyPr/>
        <a:lstStyle/>
        <a:p>
          <a:endParaRPr lang="pl-PL"/>
        </a:p>
      </dgm:t>
    </dgm:pt>
    <dgm:pt modelId="{345D63D3-6C41-45EA-B541-2CA754948F6F}" type="sibTrans" cxnId="{49860007-651D-4294-BB02-743ADFF9A04A}">
      <dgm:prSet/>
      <dgm:spPr/>
      <dgm:t>
        <a:bodyPr/>
        <a:lstStyle/>
        <a:p>
          <a:endParaRPr lang="pl-PL"/>
        </a:p>
      </dgm:t>
    </dgm:pt>
    <dgm:pt modelId="{E3719748-7764-4887-8A4F-02571B8D6B85}">
      <dgm:prSet phldrT="[Tekst]"/>
      <dgm:spPr/>
      <dgm:t>
        <a:bodyPr/>
        <a:lstStyle/>
        <a:p>
          <a:r>
            <a:rPr lang="pl-PL" dirty="0" smtClean="0"/>
            <a:t>Karolina Matuszak </a:t>
          </a:r>
          <a:endParaRPr lang="pl-PL" dirty="0"/>
        </a:p>
      </dgm:t>
    </dgm:pt>
    <dgm:pt modelId="{1C6CA9A3-6A4C-4605-B28D-1467EEE806E5}" type="parTrans" cxnId="{5172C524-5782-4075-86A6-1E587FFA3027}">
      <dgm:prSet/>
      <dgm:spPr/>
      <dgm:t>
        <a:bodyPr/>
        <a:lstStyle/>
        <a:p>
          <a:endParaRPr lang="pl-PL"/>
        </a:p>
      </dgm:t>
    </dgm:pt>
    <dgm:pt modelId="{0C09D535-5DF6-43CF-A7B9-68CE39D1D21E}" type="sibTrans" cxnId="{5172C524-5782-4075-86A6-1E587FFA3027}">
      <dgm:prSet/>
      <dgm:spPr/>
      <dgm:t>
        <a:bodyPr/>
        <a:lstStyle/>
        <a:p>
          <a:endParaRPr lang="pl-PL"/>
        </a:p>
      </dgm:t>
    </dgm:pt>
    <dgm:pt modelId="{EED275F8-124C-4644-A3D8-DEDC8CCA0982}">
      <dgm:prSet phldrT="[Tekst]"/>
      <dgm:spPr/>
      <dgm:t>
        <a:bodyPr/>
        <a:lstStyle/>
        <a:p>
          <a:r>
            <a:rPr lang="pl-PL" dirty="0" smtClean="0"/>
            <a:t>2 miejsce</a:t>
          </a:r>
          <a:endParaRPr lang="pl-PL" dirty="0"/>
        </a:p>
      </dgm:t>
    </dgm:pt>
    <dgm:pt modelId="{2191923F-63CB-4C79-A86F-ED6F532DB4AC}" type="parTrans" cxnId="{CED0988D-FF47-4170-B88E-E3300C6CAB53}">
      <dgm:prSet/>
      <dgm:spPr/>
      <dgm:t>
        <a:bodyPr/>
        <a:lstStyle/>
        <a:p>
          <a:endParaRPr lang="pl-PL"/>
        </a:p>
      </dgm:t>
    </dgm:pt>
    <dgm:pt modelId="{C94B6FFE-7D8B-4676-9F81-291C2BBC93A4}" type="sibTrans" cxnId="{CED0988D-FF47-4170-B88E-E3300C6CAB53}">
      <dgm:prSet/>
      <dgm:spPr/>
      <dgm:t>
        <a:bodyPr/>
        <a:lstStyle/>
        <a:p>
          <a:endParaRPr lang="pl-PL"/>
        </a:p>
      </dgm:t>
    </dgm:pt>
    <dgm:pt modelId="{2A4D695E-85D5-4F4C-9713-531EF62DBC91}">
      <dgm:prSet phldrT="[Tekst]"/>
      <dgm:spPr/>
      <dgm:t>
        <a:bodyPr/>
        <a:lstStyle/>
        <a:p>
          <a:r>
            <a:rPr lang="pl-PL" dirty="0" smtClean="0"/>
            <a:t>Hubert Mróz</a:t>
          </a:r>
          <a:endParaRPr lang="pl-PL" dirty="0"/>
        </a:p>
      </dgm:t>
    </dgm:pt>
    <dgm:pt modelId="{2E5008CB-7DF9-45BE-9A13-38120A09E6DB}" type="parTrans" cxnId="{57EA744A-FC9C-4CA0-AFA1-7D1DD50A52F9}">
      <dgm:prSet/>
      <dgm:spPr/>
      <dgm:t>
        <a:bodyPr/>
        <a:lstStyle/>
        <a:p>
          <a:endParaRPr lang="pl-PL"/>
        </a:p>
      </dgm:t>
    </dgm:pt>
    <dgm:pt modelId="{93BADB39-4115-48E7-949F-9B2E0FA4C920}" type="sibTrans" cxnId="{57EA744A-FC9C-4CA0-AFA1-7D1DD50A52F9}">
      <dgm:prSet/>
      <dgm:spPr/>
      <dgm:t>
        <a:bodyPr/>
        <a:lstStyle/>
        <a:p>
          <a:endParaRPr lang="pl-PL"/>
        </a:p>
      </dgm:t>
    </dgm:pt>
    <dgm:pt modelId="{AF9AF20E-69C2-49AD-B90C-D054A83E7E9E}">
      <dgm:prSet phldrT="[Tekst]"/>
      <dgm:spPr/>
      <dgm:t>
        <a:bodyPr/>
        <a:lstStyle/>
        <a:p>
          <a:r>
            <a:rPr lang="pl-PL" dirty="0" smtClean="0"/>
            <a:t>3 miejsce</a:t>
          </a:r>
          <a:endParaRPr lang="pl-PL" dirty="0"/>
        </a:p>
      </dgm:t>
    </dgm:pt>
    <dgm:pt modelId="{464AC0DC-EBFC-4C74-9D1C-F4589FAA033E}" type="parTrans" cxnId="{1132923A-7E71-466F-915D-38C867BD6D36}">
      <dgm:prSet/>
      <dgm:spPr/>
      <dgm:t>
        <a:bodyPr/>
        <a:lstStyle/>
        <a:p>
          <a:endParaRPr lang="pl-PL"/>
        </a:p>
      </dgm:t>
    </dgm:pt>
    <dgm:pt modelId="{12640F3D-0E7E-4DF0-9FC7-F7586A73AFB8}" type="sibTrans" cxnId="{1132923A-7E71-466F-915D-38C867BD6D36}">
      <dgm:prSet/>
      <dgm:spPr/>
      <dgm:t>
        <a:bodyPr/>
        <a:lstStyle/>
        <a:p>
          <a:endParaRPr lang="pl-PL"/>
        </a:p>
      </dgm:t>
    </dgm:pt>
    <dgm:pt modelId="{BE5B1D4D-5098-43C1-8398-0C5F61315AB8}">
      <dgm:prSet phldrT="[Tekst]"/>
      <dgm:spPr/>
      <dgm:t>
        <a:bodyPr/>
        <a:lstStyle/>
        <a:p>
          <a:r>
            <a:rPr lang="pl-PL" dirty="0" smtClean="0"/>
            <a:t>Ewelina Konieczka</a:t>
          </a:r>
          <a:endParaRPr lang="pl-PL" dirty="0"/>
        </a:p>
      </dgm:t>
    </dgm:pt>
    <dgm:pt modelId="{A5598294-76C6-4F4B-A393-5BCBB879A34F}" type="parTrans" cxnId="{EE54B8B1-7291-4FDD-AAE8-6205371F38D0}">
      <dgm:prSet/>
      <dgm:spPr/>
      <dgm:t>
        <a:bodyPr/>
        <a:lstStyle/>
        <a:p>
          <a:endParaRPr lang="pl-PL"/>
        </a:p>
      </dgm:t>
    </dgm:pt>
    <dgm:pt modelId="{97E979BD-58CF-46E3-A00C-33B874C8D534}" type="sibTrans" cxnId="{EE54B8B1-7291-4FDD-AAE8-6205371F38D0}">
      <dgm:prSet/>
      <dgm:spPr/>
      <dgm:t>
        <a:bodyPr/>
        <a:lstStyle/>
        <a:p>
          <a:endParaRPr lang="pl-PL"/>
        </a:p>
      </dgm:t>
    </dgm:pt>
    <dgm:pt modelId="{B0253536-03CF-4164-9851-72E676E6BE28}">
      <dgm:prSet phldrT="[Tekst]"/>
      <dgm:spPr/>
      <dgm:t>
        <a:bodyPr/>
        <a:lstStyle/>
        <a:p>
          <a:r>
            <a:rPr lang="pl-PL" dirty="0" smtClean="0"/>
            <a:t>Jagoda Czechowska</a:t>
          </a:r>
          <a:endParaRPr lang="pl-PL" dirty="0"/>
        </a:p>
      </dgm:t>
    </dgm:pt>
    <dgm:pt modelId="{F32F84DD-EFCF-41B9-BACB-B64CFB520058}" type="parTrans" cxnId="{A45C0858-40C5-4620-BF6E-D7D86767DC34}">
      <dgm:prSet/>
      <dgm:spPr/>
      <dgm:t>
        <a:bodyPr/>
        <a:lstStyle/>
        <a:p>
          <a:endParaRPr lang="pl-PL"/>
        </a:p>
      </dgm:t>
    </dgm:pt>
    <dgm:pt modelId="{243908E9-AB38-40A2-AF98-727895AB62FD}" type="sibTrans" cxnId="{A45C0858-40C5-4620-BF6E-D7D86767DC34}">
      <dgm:prSet/>
      <dgm:spPr/>
      <dgm:t>
        <a:bodyPr/>
        <a:lstStyle/>
        <a:p>
          <a:endParaRPr lang="pl-PL"/>
        </a:p>
      </dgm:t>
    </dgm:pt>
    <dgm:pt modelId="{190D6AD4-9B18-433B-AE84-D55AA3CB975F}">
      <dgm:prSet phldrT="[Tekst]"/>
      <dgm:spPr/>
      <dgm:t>
        <a:bodyPr/>
        <a:lstStyle/>
        <a:p>
          <a:r>
            <a:rPr lang="pl-PL" dirty="0" smtClean="0"/>
            <a:t>Paweł </a:t>
          </a:r>
          <a:r>
            <a:rPr lang="pl-PL" dirty="0" err="1" smtClean="0"/>
            <a:t>Smelkowski</a:t>
          </a:r>
          <a:endParaRPr lang="pl-PL" dirty="0"/>
        </a:p>
      </dgm:t>
    </dgm:pt>
    <dgm:pt modelId="{B9EFD57E-7300-47DC-94FC-6FC685F36E0B}" type="parTrans" cxnId="{BCE7C563-1E4E-46AA-9B9B-5E4D17D76B94}">
      <dgm:prSet/>
      <dgm:spPr/>
      <dgm:t>
        <a:bodyPr/>
        <a:lstStyle/>
        <a:p>
          <a:endParaRPr lang="pl-PL"/>
        </a:p>
      </dgm:t>
    </dgm:pt>
    <dgm:pt modelId="{8C61035A-FF97-401B-95FD-127373218BF6}" type="sibTrans" cxnId="{BCE7C563-1E4E-46AA-9B9B-5E4D17D76B94}">
      <dgm:prSet/>
      <dgm:spPr/>
      <dgm:t>
        <a:bodyPr/>
        <a:lstStyle/>
        <a:p>
          <a:endParaRPr lang="pl-PL"/>
        </a:p>
      </dgm:t>
    </dgm:pt>
    <dgm:pt modelId="{8162A0E1-9EB0-4F07-A225-262DB1FC2AC8}" type="pres">
      <dgm:prSet presAssocID="{AF8B51F6-EC7B-492C-920C-38DFD58FD0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F3F4899-A014-4380-B732-7343706C4504}" type="pres">
      <dgm:prSet presAssocID="{801F1AC0-6301-4311-AE39-90A1632DB54E}" presName="linNode" presStyleCnt="0"/>
      <dgm:spPr/>
    </dgm:pt>
    <dgm:pt modelId="{E86A1E9E-FB86-4FF6-A267-A163015B2EB7}" type="pres">
      <dgm:prSet presAssocID="{801F1AC0-6301-4311-AE39-90A1632DB54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8868BB-E881-4F9E-B070-044F0D6EE5C2}" type="pres">
      <dgm:prSet presAssocID="{801F1AC0-6301-4311-AE39-90A1632DB54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DED20E-B298-4C5D-8FD5-741371FC2788}" type="pres">
      <dgm:prSet presAssocID="{345D63D3-6C41-45EA-B541-2CA754948F6F}" presName="sp" presStyleCnt="0"/>
      <dgm:spPr/>
    </dgm:pt>
    <dgm:pt modelId="{EB7CEFA2-318E-4D83-95AD-8DD65FDC299C}" type="pres">
      <dgm:prSet presAssocID="{EED275F8-124C-4644-A3D8-DEDC8CCA0982}" presName="linNode" presStyleCnt="0"/>
      <dgm:spPr/>
    </dgm:pt>
    <dgm:pt modelId="{4D9BDFED-9723-4E05-A5A9-F656EE8E581C}" type="pres">
      <dgm:prSet presAssocID="{EED275F8-124C-4644-A3D8-DEDC8CCA098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75D31F-C60F-4FC4-AF65-16F93D55F7CE}" type="pres">
      <dgm:prSet presAssocID="{EED275F8-124C-4644-A3D8-DEDC8CCA098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79A1E3-53C5-41EA-A250-D9ECFBC20FFD}" type="pres">
      <dgm:prSet presAssocID="{C94B6FFE-7D8B-4676-9F81-291C2BBC93A4}" presName="sp" presStyleCnt="0"/>
      <dgm:spPr/>
    </dgm:pt>
    <dgm:pt modelId="{2C9085AD-1343-4624-9BAD-0ADF9AC8DB56}" type="pres">
      <dgm:prSet presAssocID="{AF9AF20E-69C2-49AD-B90C-D054A83E7E9E}" presName="linNode" presStyleCnt="0"/>
      <dgm:spPr/>
    </dgm:pt>
    <dgm:pt modelId="{B6099F7F-3F77-42D5-AB1C-10BA93E0A6ED}" type="pres">
      <dgm:prSet presAssocID="{AF9AF20E-69C2-49AD-B90C-D054A83E7E9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D179A0-F2FB-40EE-896D-788501BF9C70}" type="pres">
      <dgm:prSet presAssocID="{AF9AF20E-69C2-49AD-B90C-D054A83E7E9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ED0988D-FF47-4170-B88E-E3300C6CAB53}" srcId="{AF8B51F6-EC7B-492C-920C-38DFD58FD029}" destId="{EED275F8-124C-4644-A3D8-DEDC8CCA0982}" srcOrd="1" destOrd="0" parTransId="{2191923F-63CB-4C79-A86F-ED6F532DB4AC}" sibTransId="{C94B6FFE-7D8B-4676-9F81-291C2BBC93A4}"/>
    <dgm:cxn modelId="{51B35ED1-9C69-47ED-A0A0-1045EBCF9D8F}" type="presOf" srcId="{190D6AD4-9B18-433B-AE84-D55AA3CB975F}" destId="{FF8868BB-E881-4F9E-B070-044F0D6EE5C2}" srcOrd="0" destOrd="2" presId="urn:microsoft.com/office/officeart/2005/8/layout/vList5"/>
    <dgm:cxn modelId="{BCE7C563-1E4E-46AA-9B9B-5E4D17D76B94}" srcId="{801F1AC0-6301-4311-AE39-90A1632DB54E}" destId="{190D6AD4-9B18-433B-AE84-D55AA3CB975F}" srcOrd="2" destOrd="0" parTransId="{B9EFD57E-7300-47DC-94FC-6FC685F36E0B}" sibTransId="{8C61035A-FF97-401B-95FD-127373218BF6}"/>
    <dgm:cxn modelId="{A4DE1571-7FFA-4E9A-9D76-82D50C9B003C}" type="presOf" srcId="{2A4D695E-85D5-4F4C-9713-531EF62DBC91}" destId="{F675D31F-C60F-4FC4-AF65-16F93D55F7CE}" srcOrd="0" destOrd="0" presId="urn:microsoft.com/office/officeart/2005/8/layout/vList5"/>
    <dgm:cxn modelId="{A45C0858-40C5-4620-BF6E-D7D86767DC34}" srcId="{801F1AC0-6301-4311-AE39-90A1632DB54E}" destId="{B0253536-03CF-4164-9851-72E676E6BE28}" srcOrd="1" destOrd="0" parTransId="{F32F84DD-EFCF-41B9-BACB-B64CFB520058}" sibTransId="{243908E9-AB38-40A2-AF98-727895AB62FD}"/>
    <dgm:cxn modelId="{49860007-651D-4294-BB02-743ADFF9A04A}" srcId="{AF8B51F6-EC7B-492C-920C-38DFD58FD029}" destId="{801F1AC0-6301-4311-AE39-90A1632DB54E}" srcOrd="0" destOrd="0" parTransId="{93E8B95C-0071-4E72-97E0-C1573CFF0CE8}" sibTransId="{345D63D3-6C41-45EA-B541-2CA754948F6F}"/>
    <dgm:cxn modelId="{D0F8AF75-5560-431E-BF49-3669726FA0FD}" type="presOf" srcId="{EED275F8-124C-4644-A3D8-DEDC8CCA0982}" destId="{4D9BDFED-9723-4E05-A5A9-F656EE8E581C}" srcOrd="0" destOrd="0" presId="urn:microsoft.com/office/officeart/2005/8/layout/vList5"/>
    <dgm:cxn modelId="{5172C524-5782-4075-86A6-1E587FFA3027}" srcId="{801F1AC0-6301-4311-AE39-90A1632DB54E}" destId="{E3719748-7764-4887-8A4F-02571B8D6B85}" srcOrd="0" destOrd="0" parTransId="{1C6CA9A3-6A4C-4605-B28D-1467EEE806E5}" sibTransId="{0C09D535-5DF6-43CF-A7B9-68CE39D1D21E}"/>
    <dgm:cxn modelId="{1132923A-7E71-466F-915D-38C867BD6D36}" srcId="{AF8B51F6-EC7B-492C-920C-38DFD58FD029}" destId="{AF9AF20E-69C2-49AD-B90C-D054A83E7E9E}" srcOrd="2" destOrd="0" parTransId="{464AC0DC-EBFC-4C74-9D1C-F4589FAA033E}" sibTransId="{12640F3D-0E7E-4DF0-9FC7-F7586A73AFB8}"/>
    <dgm:cxn modelId="{C0F63172-477C-4558-A78D-B5E4B867077D}" type="presOf" srcId="{AF8B51F6-EC7B-492C-920C-38DFD58FD029}" destId="{8162A0E1-9EB0-4F07-A225-262DB1FC2AC8}" srcOrd="0" destOrd="0" presId="urn:microsoft.com/office/officeart/2005/8/layout/vList5"/>
    <dgm:cxn modelId="{CCF6A87F-D06B-414A-BD15-7F4B2D4499B5}" type="presOf" srcId="{801F1AC0-6301-4311-AE39-90A1632DB54E}" destId="{E86A1E9E-FB86-4FF6-A267-A163015B2EB7}" srcOrd="0" destOrd="0" presId="urn:microsoft.com/office/officeart/2005/8/layout/vList5"/>
    <dgm:cxn modelId="{2E39D736-937B-4330-85ED-B848319A3763}" type="presOf" srcId="{B0253536-03CF-4164-9851-72E676E6BE28}" destId="{FF8868BB-E881-4F9E-B070-044F0D6EE5C2}" srcOrd="0" destOrd="1" presId="urn:microsoft.com/office/officeart/2005/8/layout/vList5"/>
    <dgm:cxn modelId="{AB59C9F3-41F9-4E64-8823-1F71D01FF835}" type="presOf" srcId="{BE5B1D4D-5098-43C1-8398-0C5F61315AB8}" destId="{53D179A0-F2FB-40EE-896D-788501BF9C70}" srcOrd="0" destOrd="0" presId="urn:microsoft.com/office/officeart/2005/8/layout/vList5"/>
    <dgm:cxn modelId="{C36088DB-B185-44D0-B2C1-ADACF8F7EDB4}" type="presOf" srcId="{AF9AF20E-69C2-49AD-B90C-D054A83E7E9E}" destId="{B6099F7F-3F77-42D5-AB1C-10BA93E0A6ED}" srcOrd="0" destOrd="0" presId="urn:microsoft.com/office/officeart/2005/8/layout/vList5"/>
    <dgm:cxn modelId="{57EA744A-FC9C-4CA0-AFA1-7D1DD50A52F9}" srcId="{EED275F8-124C-4644-A3D8-DEDC8CCA0982}" destId="{2A4D695E-85D5-4F4C-9713-531EF62DBC91}" srcOrd="0" destOrd="0" parTransId="{2E5008CB-7DF9-45BE-9A13-38120A09E6DB}" sibTransId="{93BADB39-4115-48E7-949F-9B2E0FA4C920}"/>
    <dgm:cxn modelId="{FFA04B70-36D5-4C14-9399-9B64F94DCE66}" type="presOf" srcId="{E3719748-7764-4887-8A4F-02571B8D6B85}" destId="{FF8868BB-E881-4F9E-B070-044F0D6EE5C2}" srcOrd="0" destOrd="0" presId="urn:microsoft.com/office/officeart/2005/8/layout/vList5"/>
    <dgm:cxn modelId="{EE54B8B1-7291-4FDD-AAE8-6205371F38D0}" srcId="{AF9AF20E-69C2-49AD-B90C-D054A83E7E9E}" destId="{BE5B1D4D-5098-43C1-8398-0C5F61315AB8}" srcOrd="0" destOrd="0" parTransId="{A5598294-76C6-4F4B-A393-5BCBB879A34F}" sibTransId="{97E979BD-58CF-46E3-A00C-33B874C8D534}"/>
    <dgm:cxn modelId="{86C0432B-DEA8-47A0-9A99-0CE85CF72976}" type="presParOf" srcId="{8162A0E1-9EB0-4F07-A225-262DB1FC2AC8}" destId="{EF3F4899-A014-4380-B732-7343706C4504}" srcOrd="0" destOrd="0" presId="urn:microsoft.com/office/officeart/2005/8/layout/vList5"/>
    <dgm:cxn modelId="{179C4994-A838-4AA6-B712-5E30E951A96F}" type="presParOf" srcId="{EF3F4899-A014-4380-B732-7343706C4504}" destId="{E86A1E9E-FB86-4FF6-A267-A163015B2EB7}" srcOrd="0" destOrd="0" presId="urn:microsoft.com/office/officeart/2005/8/layout/vList5"/>
    <dgm:cxn modelId="{86702CF1-BD29-4233-B4A7-5582F5F7E27E}" type="presParOf" srcId="{EF3F4899-A014-4380-B732-7343706C4504}" destId="{FF8868BB-E881-4F9E-B070-044F0D6EE5C2}" srcOrd="1" destOrd="0" presId="urn:microsoft.com/office/officeart/2005/8/layout/vList5"/>
    <dgm:cxn modelId="{294D3EAD-4ED7-44E8-AFC1-0731C1A5C9B1}" type="presParOf" srcId="{8162A0E1-9EB0-4F07-A225-262DB1FC2AC8}" destId="{E9DED20E-B298-4C5D-8FD5-741371FC2788}" srcOrd="1" destOrd="0" presId="urn:microsoft.com/office/officeart/2005/8/layout/vList5"/>
    <dgm:cxn modelId="{7286CC02-556F-4DE6-A1E9-E13D9228672A}" type="presParOf" srcId="{8162A0E1-9EB0-4F07-A225-262DB1FC2AC8}" destId="{EB7CEFA2-318E-4D83-95AD-8DD65FDC299C}" srcOrd="2" destOrd="0" presId="urn:microsoft.com/office/officeart/2005/8/layout/vList5"/>
    <dgm:cxn modelId="{C8999D47-50E9-4AD5-AE62-7600BBC58BED}" type="presParOf" srcId="{EB7CEFA2-318E-4D83-95AD-8DD65FDC299C}" destId="{4D9BDFED-9723-4E05-A5A9-F656EE8E581C}" srcOrd="0" destOrd="0" presId="urn:microsoft.com/office/officeart/2005/8/layout/vList5"/>
    <dgm:cxn modelId="{F1FF6CD0-CE57-44ED-B169-32B2675AEA8C}" type="presParOf" srcId="{EB7CEFA2-318E-4D83-95AD-8DD65FDC299C}" destId="{F675D31F-C60F-4FC4-AF65-16F93D55F7CE}" srcOrd="1" destOrd="0" presId="urn:microsoft.com/office/officeart/2005/8/layout/vList5"/>
    <dgm:cxn modelId="{6A1CE1E5-BDCB-47D7-897A-5FE84035331B}" type="presParOf" srcId="{8162A0E1-9EB0-4F07-A225-262DB1FC2AC8}" destId="{A479A1E3-53C5-41EA-A250-D9ECFBC20FFD}" srcOrd="3" destOrd="0" presId="urn:microsoft.com/office/officeart/2005/8/layout/vList5"/>
    <dgm:cxn modelId="{DAA6F24F-824D-46DA-8F68-83D9772E271F}" type="presParOf" srcId="{8162A0E1-9EB0-4F07-A225-262DB1FC2AC8}" destId="{2C9085AD-1343-4624-9BAD-0ADF9AC8DB56}" srcOrd="4" destOrd="0" presId="urn:microsoft.com/office/officeart/2005/8/layout/vList5"/>
    <dgm:cxn modelId="{7F1780A0-B199-4F54-BBA3-7E49E3465FD3}" type="presParOf" srcId="{2C9085AD-1343-4624-9BAD-0ADF9AC8DB56}" destId="{B6099F7F-3F77-42D5-AB1C-10BA93E0A6ED}" srcOrd="0" destOrd="0" presId="urn:microsoft.com/office/officeart/2005/8/layout/vList5"/>
    <dgm:cxn modelId="{DC7CB7B8-6FF6-482E-A9E4-8D0500A6C377}" type="presParOf" srcId="{2C9085AD-1343-4624-9BAD-0ADF9AC8DB56}" destId="{53D179A0-F2FB-40EE-896D-788501BF9C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F8B51F6-EC7B-492C-920C-38DFD58FD02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01F1AC0-6301-4311-AE39-90A1632DB54E}">
      <dgm:prSet phldrT="[Tekst]"/>
      <dgm:spPr/>
      <dgm:t>
        <a:bodyPr/>
        <a:lstStyle/>
        <a:p>
          <a:r>
            <a:rPr lang="pl-PL" dirty="0" smtClean="0"/>
            <a:t>1 miejsce</a:t>
          </a:r>
          <a:endParaRPr lang="pl-PL" dirty="0"/>
        </a:p>
      </dgm:t>
    </dgm:pt>
    <dgm:pt modelId="{93E8B95C-0071-4E72-97E0-C1573CFF0CE8}" type="parTrans" cxnId="{49860007-651D-4294-BB02-743ADFF9A04A}">
      <dgm:prSet/>
      <dgm:spPr/>
      <dgm:t>
        <a:bodyPr/>
        <a:lstStyle/>
        <a:p>
          <a:endParaRPr lang="pl-PL"/>
        </a:p>
      </dgm:t>
    </dgm:pt>
    <dgm:pt modelId="{345D63D3-6C41-45EA-B541-2CA754948F6F}" type="sibTrans" cxnId="{49860007-651D-4294-BB02-743ADFF9A04A}">
      <dgm:prSet/>
      <dgm:spPr/>
      <dgm:t>
        <a:bodyPr/>
        <a:lstStyle/>
        <a:p>
          <a:endParaRPr lang="pl-PL"/>
        </a:p>
      </dgm:t>
    </dgm:pt>
    <dgm:pt modelId="{E3719748-7764-4887-8A4F-02571B8D6B85}">
      <dgm:prSet phldrT="[Tekst]"/>
      <dgm:spPr/>
      <dgm:t>
        <a:bodyPr/>
        <a:lstStyle/>
        <a:p>
          <a:r>
            <a:rPr lang="pl-PL" dirty="0" smtClean="0"/>
            <a:t>Krzysztof Czajka</a:t>
          </a:r>
          <a:endParaRPr lang="pl-PL" dirty="0"/>
        </a:p>
      </dgm:t>
    </dgm:pt>
    <dgm:pt modelId="{1C6CA9A3-6A4C-4605-B28D-1467EEE806E5}" type="parTrans" cxnId="{5172C524-5782-4075-86A6-1E587FFA3027}">
      <dgm:prSet/>
      <dgm:spPr/>
      <dgm:t>
        <a:bodyPr/>
        <a:lstStyle/>
        <a:p>
          <a:endParaRPr lang="pl-PL"/>
        </a:p>
      </dgm:t>
    </dgm:pt>
    <dgm:pt modelId="{0C09D535-5DF6-43CF-A7B9-68CE39D1D21E}" type="sibTrans" cxnId="{5172C524-5782-4075-86A6-1E587FFA3027}">
      <dgm:prSet/>
      <dgm:spPr/>
      <dgm:t>
        <a:bodyPr/>
        <a:lstStyle/>
        <a:p>
          <a:endParaRPr lang="pl-PL"/>
        </a:p>
      </dgm:t>
    </dgm:pt>
    <dgm:pt modelId="{EED275F8-124C-4644-A3D8-DEDC8CCA0982}">
      <dgm:prSet phldrT="[Tekst]"/>
      <dgm:spPr/>
      <dgm:t>
        <a:bodyPr/>
        <a:lstStyle/>
        <a:p>
          <a:r>
            <a:rPr lang="pl-PL" dirty="0" smtClean="0"/>
            <a:t>2 miejsce</a:t>
          </a:r>
          <a:endParaRPr lang="pl-PL" dirty="0"/>
        </a:p>
      </dgm:t>
    </dgm:pt>
    <dgm:pt modelId="{2191923F-63CB-4C79-A86F-ED6F532DB4AC}" type="parTrans" cxnId="{CED0988D-FF47-4170-B88E-E3300C6CAB53}">
      <dgm:prSet/>
      <dgm:spPr/>
      <dgm:t>
        <a:bodyPr/>
        <a:lstStyle/>
        <a:p>
          <a:endParaRPr lang="pl-PL"/>
        </a:p>
      </dgm:t>
    </dgm:pt>
    <dgm:pt modelId="{C94B6FFE-7D8B-4676-9F81-291C2BBC93A4}" type="sibTrans" cxnId="{CED0988D-FF47-4170-B88E-E3300C6CAB53}">
      <dgm:prSet/>
      <dgm:spPr/>
      <dgm:t>
        <a:bodyPr/>
        <a:lstStyle/>
        <a:p>
          <a:endParaRPr lang="pl-PL"/>
        </a:p>
      </dgm:t>
    </dgm:pt>
    <dgm:pt modelId="{2A4D695E-85D5-4F4C-9713-531EF62DBC91}">
      <dgm:prSet phldrT="[Tekst]"/>
      <dgm:spPr/>
      <dgm:t>
        <a:bodyPr/>
        <a:lstStyle/>
        <a:p>
          <a:r>
            <a:rPr lang="pl-PL" dirty="0" smtClean="0"/>
            <a:t>Hubert Mróz</a:t>
          </a:r>
          <a:endParaRPr lang="pl-PL" dirty="0"/>
        </a:p>
      </dgm:t>
    </dgm:pt>
    <dgm:pt modelId="{2E5008CB-7DF9-45BE-9A13-38120A09E6DB}" type="parTrans" cxnId="{57EA744A-FC9C-4CA0-AFA1-7D1DD50A52F9}">
      <dgm:prSet/>
      <dgm:spPr/>
      <dgm:t>
        <a:bodyPr/>
        <a:lstStyle/>
        <a:p>
          <a:endParaRPr lang="pl-PL"/>
        </a:p>
      </dgm:t>
    </dgm:pt>
    <dgm:pt modelId="{93BADB39-4115-48E7-949F-9B2E0FA4C920}" type="sibTrans" cxnId="{57EA744A-FC9C-4CA0-AFA1-7D1DD50A52F9}">
      <dgm:prSet/>
      <dgm:spPr/>
      <dgm:t>
        <a:bodyPr/>
        <a:lstStyle/>
        <a:p>
          <a:endParaRPr lang="pl-PL"/>
        </a:p>
      </dgm:t>
    </dgm:pt>
    <dgm:pt modelId="{AF9AF20E-69C2-49AD-B90C-D054A83E7E9E}">
      <dgm:prSet phldrT="[Tekst]"/>
      <dgm:spPr/>
      <dgm:t>
        <a:bodyPr/>
        <a:lstStyle/>
        <a:p>
          <a:r>
            <a:rPr lang="pl-PL" dirty="0" smtClean="0"/>
            <a:t>3 miejsce</a:t>
          </a:r>
          <a:endParaRPr lang="pl-PL" dirty="0"/>
        </a:p>
      </dgm:t>
    </dgm:pt>
    <dgm:pt modelId="{464AC0DC-EBFC-4C74-9D1C-F4589FAA033E}" type="parTrans" cxnId="{1132923A-7E71-466F-915D-38C867BD6D36}">
      <dgm:prSet/>
      <dgm:spPr/>
      <dgm:t>
        <a:bodyPr/>
        <a:lstStyle/>
        <a:p>
          <a:endParaRPr lang="pl-PL"/>
        </a:p>
      </dgm:t>
    </dgm:pt>
    <dgm:pt modelId="{12640F3D-0E7E-4DF0-9FC7-F7586A73AFB8}" type="sibTrans" cxnId="{1132923A-7E71-466F-915D-38C867BD6D36}">
      <dgm:prSet/>
      <dgm:spPr/>
      <dgm:t>
        <a:bodyPr/>
        <a:lstStyle/>
        <a:p>
          <a:endParaRPr lang="pl-PL"/>
        </a:p>
      </dgm:t>
    </dgm:pt>
    <dgm:pt modelId="{BE5B1D4D-5098-43C1-8398-0C5F61315AB8}">
      <dgm:prSet phldrT="[Tekst]"/>
      <dgm:spPr/>
      <dgm:t>
        <a:bodyPr/>
        <a:lstStyle/>
        <a:p>
          <a:r>
            <a:rPr lang="pl-PL" dirty="0" smtClean="0"/>
            <a:t>Tomasz </a:t>
          </a:r>
          <a:r>
            <a:rPr lang="pl-PL" dirty="0" err="1" smtClean="0"/>
            <a:t>Kubczak</a:t>
          </a:r>
          <a:endParaRPr lang="pl-PL" dirty="0"/>
        </a:p>
      </dgm:t>
    </dgm:pt>
    <dgm:pt modelId="{A5598294-76C6-4F4B-A393-5BCBB879A34F}" type="parTrans" cxnId="{EE54B8B1-7291-4FDD-AAE8-6205371F38D0}">
      <dgm:prSet/>
      <dgm:spPr/>
      <dgm:t>
        <a:bodyPr/>
        <a:lstStyle/>
        <a:p>
          <a:endParaRPr lang="pl-PL"/>
        </a:p>
      </dgm:t>
    </dgm:pt>
    <dgm:pt modelId="{97E979BD-58CF-46E3-A00C-33B874C8D534}" type="sibTrans" cxnId="{EE54B8B1-7291-4FDD-AAE8-6205371F38D0}">
      <dgm:prSet/>
      <dgm:spPr/>
      <dgm:t>
        <a:bodyPr/>
        <a:lstStyle/>
        <a:p>
          <a:endParaRPr lang="pl-PL"/>
        </a:p>
      </dgm:t>
    </dgm:pt>
    <dgm:pt modelId="{190D6AD4-9B18-433B-AE84-D55AA3CB975F}">
      <dgm:prSet phldrT="[Tekst]"/>
      <dgm:spPr/>
      <dgm:t>
        <a:bodyPr/>
        <a:lstStyle/>
        <a:p>
          <a:r>
            <a:rPr lang="pl-PL" dirty="0" smtClean="0"/>
            <a:t>Paweł </a:t>
          </a:r>
          <a:r>
            <a:rPr lang="pl-PL" dirty="0" err="1" smtClean="0"/>
            <a:t>Smelkowski</a:t>
          </a:r>
          <a:endParaRPr lang="pl-PL" dirty="0"/>
        </a:p>
      </dgm:t>
    </dgm:pt>
    <dgm:pt modelId="{B9EFD57E-7300-47DC-94FC-6FC685F36E0B}" type="parTrans" cxnId="{BCE7C563-1E4E-46AA-9B9B-5E4D17D76B94}">
      <dgm:prSet/>
      <dgm:spPr/>
      <dgm:t>
        <a:bodyPr/>
        <a:lstStyle/>
        <a:p>
          <a:endParaRPr lang="pl-PL"/>
        </a:p>
      </dgm:t>
    </dgm:pt>
    <dgm:pt modelId="{8C61035A-FF97-401B-95FD-127373218BF6}" type="sibTrans" cxnId="{BCE7C563-1E4E-46AA-9B9B-5E4D17D76B94}">
      <dgm:prSet/>
      <dgm:spPr/>
      <dgm:t>
        <a:bodyPr/>
        <a:lstStyle/>
        <a:p>
          <a:endParaRPr lang="pl-PL"/>
        </a:p>
      </dgm:t>
    </dgm:pt>
    <dgm:pt modelId="{745AB38B-71D3-4544-81ED-65AF6AE36FB6}">
      <dgm:prSet phldrT="[Tekst]"/>
      <dgm:spPr/>
      <dgm:t>
        <a:bodyPr/>
        <a:lstStyle/>
        <a:p>
          <a:r>
            <a:rPr lang="pl-PL" dirty="0" smtClean="0"/>
            <a:t>Ewelina Konieczka</a:t>
          </a:r>
          <a:endParaRPr lang="pl-PL" dirty="0"/>
        </a:p>
      </dgm:t>
    </dgm:pt>
    <dgm:pt modelId="{ED0B0AE2-B572-475D-BA7A-D3204DEDCF8C}" type="parTrans" cxnId="{2AC4B699-943E-4DF7-95EC-9A10345D7304}">
      <dgm:prSet/>
      <dgm:spPr/>
    </dgm:pt>
    <dgm:pt modelId="{85757487-AD7E-4307-A5DC-EF87DA42946C}" type="sibTrans" cxnId="{2AC4B699-943E-4DF7-95EC-9A10345D7304}">
      <dgm:prSet/>
      <dgm:spPr/>
    </dgm:pt>
    <dgm:pt modelId="{2A86CFE7-DEDB-40A8-B359-D693CEAEB6E7}">
      <dgm:prSet phldrT="[Tekst]"/>
      <dgm:spPr/>
      <dgm:t>
        <a:bodyPr/>
        <a:lstStyle/>
        <a:p>
          <a:r>
            <a:rPr lang="pl-PL" smtClean="0"/>
            <a:t>Dawid Kaczmarek </a:t>
          </a:r>
          <a:endParaRPr lang="pl-PL" dirty="0"/>
        </a:p>
      </dgm:t>
    </dgm:pt>
    <dgm:pt modelId="{10B1813F-F622-464D-A5B2-8237F9BD2098}" type="parTrans" cxnId="{63C2D1EE-FB35-4230-9BC0-8C45F3028B64}">
      <dgm:prSet/>
      <dgm:spPr/>
    </dgm:pt>
    <dgm:pt modelId="{11625CD3-E45A-4C18-B5A9-C5F41A85E92F}" type="sibTrans" cxnId="{63C2D1EE-FB35-4230-9BC0-8C45F3028B64}">
      <dgm:prSet/>
      <dgm:spPr/>
    </dgm:pt>
    <dgm:pt modelId="{8162A0E1-9EB0-4F07-A225-262DB1FC2AC8}" type="pres">
      <dgm:prSet presAssocID="{AF8B51F6-EC7B-492C-920C-38DFD58FD0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F3F4899-A014-4380-B732-7343706C4504}" type="pres">
      <dgm:prSet presAssocID="{801F1AC0-6301-4311-AE39-90A1632DB54E}" presName="linNode" presStyleCnt="0"/>
      <dgm:spPr/>
    </dgm:pt>
    <dgm:pt modelId="{E86A1E9E-FB86-4FF6-A267-A163015B2EB7}" type="pres">
      <dgm:prSet presAssocID="{801F1AC0-6301-4311-AE39-90A1632DB54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8868BB-E881-4F9E-B070-044F0D6EE5C2}" type="pres">
      <dgm:prSet presAssocID="{801F1AC0-6301-4311-AE39-90A1632DB54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DED20E-B298-4C5D-8FD5-741371FC2788}" type="pres">
      <dgm:prSet presAssocID="{345D63D3-6C41-45EA-B541-2CA754948F6F}" presName="sp" presStyleCnt="0"/>
      <dgm:spPr/>
    </dgm:pt>
    <dgm:pt modelId="{EB7CEFA2-318E-4D83-95AD-8DD65FDC299C}" type="pres">
      <dgm:prSet presAssocID="{EED275F8-124C-4644-A3D8-DEDC8CCA0982}" presName="linNode" presStyleCnt="0"/>
      <dgm:spPr/>
    </dgm:pt>
    <dgm:pt modelId="{4D9BDFED-9723-4E05-A5A9-F656EE8E581C}" type="pres">
      <dgm:prSet presAssocID="{EED275F8-124C-4644-A3D8-DEDC8CCA098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75D31F-C60F-4FC4-AF65-16F93D55F7CE}" type="pres">
      <dgm:prSet presAssocID="{EED275F8-124C-4644-A3D8-DEDC8CCA098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79A1E3-53C5-41EA-A250-D9ECFBC20FFD}" type="pres">
      <dgm:prSet presAssocID="{C94B6FFE-7D8B-4676-9F81-291C2BBC93A4}" presName="sp" presStyleCnt="0"/>
      <dgm:spPr/>
    </dgm:pt>
    <dgm:pt modelId="{2C9085AD-1343-4624-9BAD-0ADF9AC8DB56}" type="pres">
      <dgm:prSet presAssocID="{AF9AF20E-69C2-49AD-B90C-D054A83E7E9E}" presName="linNode" presStyleCnt="0"/>
      <dgm:spPr/>
    </dgm:pt>
    <dgm:pt modelId="{B6099F7F-3F77-42D5-AB1C-10BA93E0A6ED}" type="pres">
      <dgm:prSet presAssocID="{AF9AF20E-69C2-49AD-B90C-D054A83E7E9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D179A0-F2FB-40EE-896D-788501BF9C70}" type="pres">
      <dgm:prSet presAssocID="{AF9AF20E-69C2-49AD-B90C-D054A83E7E9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1BCDF3F-B72A-442F-A02B-EE4135036212}" type="presOf" srcId="{2A4D695E-85D5-4F4C-9713-531EF62DBC91}" destId="{F675D31F-C60F-4FC4-AF65-16F93D55F7CE}" srcOrd="0" destOrd="0" presId="urn:microsoft.com/office/officeart/2005/8/layout/vList5"/>
    <dgm:cxn modelId="{845A324E-90E2-4DDD-AFC8-BEA0473765BF}" type="presOf" srcId="{E3719748-7764-4887-8A4F-02571B8D6B85}" destId="{FF8868BB-E881-4F9E-B070-044F0D6EE5C2}" srcOrd="0" destOrd="0" presId="urn:microsoft.com/office/officeart/2005/8/layout/vList5"/>
    <dgm:cxn modelId="{0A3A946F-E7E8-4294-9930-EB256256D4D2}" type="presOf" srcId="{801F1AC0-6301-4311-AE39-90A1632DB54E}" destId="{E86A1E9E-FB86-4FF6-A267-A163015B2EB7}" srcOrd="0" destOrd="0" presId="urn:microsoft.com/office/officeart/2005/8/layout/vList5"/>
    <dgm:cxn modelId="{CED0988D-FF47-4170-B88E-E3300C6CAB53}" srcId="{AF8B51F6-EC7B-492C-920C-38DFD58FD029}" destId="{EED275F8-124C-4644-A3D8-DEDC8CCA0982}" srcOrd="1" destOrd="0" parTransId="{2191923F-63CB-4C79-A86F-ED6F532DB4AC}" sibTransId="{C94B6FFE-7D8B-4676-9F81-291C2BBC93A4}"/>
    <dgm:cxn modelId="{BCE7C563-1E4E-46AA-9B9B-5E4D17D76B94}" srcId="{801F1AC0-6301-4311-AE39-90A1632DB54E}" destId="{190D6AD4-9B18-433B-AE84-D55AA3CB975F}" srcOrd="1" destOrd="0" parTransId="{B9EFD57E-7300-47DC-94FC-6FC685F36E0B}" sibTransId="{8C61035A-FF97-401B-95FD-127373218BF6}"/>
    <dgm:cxn modelId="{B3F58845-AF21-47F8-8346-8D939EAE797E}" type="presOf" srcId="{BE5B1D4D-5098-43C1-8398-0C5F61315AB8}" destId="{53D179A0-F2FB-40EE-896D-788501BF9C70}" srcOrd="0" destOrd="0" presId="urn:microsoft.com/office/officeart/2005/8/layout/vList5"/>
    <dgm:cxn modelId="{3568CE49-0800-40C9-8AEA-31B5EE675E11}" type="presOf" srcId="{EED275F8-124C-4644-A3D8-DEDC8CCA0982}" destId="{4D9BDFED-9723-4E05-A5A9-F656EE8E581C}" srcOrd="0" destOrd="0" presId="urn:microsoft.com/office/officeart/2005/8/layout/vList5"/>
    <dgm:cxn modelId="{C1CFD065-52B6-45C0-A06A-33332038EDBB}" type="presOf" srcId="{AF8B51F6-EC7B-492C-920C-38DFD58FD029}" destId="{8162A0E1-9EB0-4F07-A225-262DB1FC2AC8}" srcOrd="0" destOrd="0" presId="urn:microsoft.com/office/officeart/2005/8/layout/vList5"/>
    <dgm:cxn modelId="{72A872DD-4DF5-44D2-9D14-1A1A1CA968C4}" type="presOf" srcId="{AF9AF20E-69C2-49AD-B90C-D054A83E7E9E}" destId="{B6099F7F-3F77-42D5-AB1C-10BA93E0A6ED}" srcOrd="0" destOrd="0" presId="urn:microsoft.com/office/officeart/2005/8/layout/vList5"/>
    <dgm:cxn modelId="{49860007-651D-4294-BB02-743ADFF9A04A}" srcId="{AF8B51F6-EC7B-492C-920C-38DFD58FD029}" destId="{801F1AC0-6301-4311-AE39-90A1632DB54E}" srcOrd="0" destOrd="0" parTransId="{93E8B95C-0071-4E72-97E0-C1573CFF0CE8}" sibTransId="{345D63D3-6C41-45EA-B541-2CA754948F6F}"/>
    <dgm:cxn modelId="{6D0688D5-3861-4D28-8128-CAC8E1D69CC6}" type="presOf" srcId="{190D6AD4-9B18-433B-AE84-D55AA3CB975F}" destId="{FF8868BB-E881-4F9E-B070-044F0D6EE5C2}" srcOrd="0" destOrd="1" presId="urn:microsoft.com/office/officeart/2005/8/layout/vList5"/>
    <dgm:cxn modelId="{2AC4B699-943E-4DF7-95EC-9A10345D7304}" srcId="{EED275F8-124C-4644-A3D8-DEDC8CCA0982}" destId="{745AB38B-71D3-4544-81ED-65AF6AE36FB6}" srcOrd="1" destOrd="0" parTransId="{ED0B0AE2-B572-475D-BA7A-D3204DEDCF8C}" sibTransId="{85757487-AD7E-4307-A5DC-EF87DA42946C}"/>
    <dgm:cxn modelId="{63C2D1EE-FB35-4230-9BC0-8C45F3028B64}" srcId="{EED275F8-124C-4644-A3D8-DEDC8CCA0982}" destId="{2A86CFE7-DEDB-40A8-B359-D693CEAEB6E7}" srcOrd="2" destOrd="0" parTransId="{10B1813F-F622-464D-A5B2-8237F9BD2098}" sibTransId="{11625CD3-E45A-4C18-B5A9-C5F41A85E92F}"/>
    <dgm:cxn modelId="{5172C524-5782-4075-86A6-1E587FFA3027}" srcId="{801F1AC0-6301-4311-AE39-90A1632DB54E}" destId="{E3719748-7764-4887-8A4F-02571B8D6B85}" srcOrd="0" destOrd="0" parTransId="{1C6CA9A3-6A4C-4605-B28D-1467EEE806E5}" sibTransId="{0C09D535-5DF6-43CF-A7B9-68CE39D1D21E}"/>
    <dgm:cxn modelId="{1132923A-7E71-466F-915D-38C867BD6D36}" srcId="{AF8B51F6-EC7B-492C-920C-38DFD58FD029}" destId="{AF9AF20E-69C2-49AD-B90C-D054A83E7E9E}" srcOrd="2" destOrd="0" parTransId="{464AC0DC-EBFC-4C74-9D1C-F4589FAA033E}" sibTransId="{12640F3D-0E7E-4DF0-9FC7-F7586A73AFB8}"/>
    <dgm:cxn modelId="{EE2502A7-5FED-42DB-A79A-FFC02201EA3B}" type="presOf" srcId="{2A86CFE7-DEDB-40A8-B359-D693CEAEB6E7}" destId="{F675D31F-C60F-4FC4-AF65-16F93D55F7CE}" srcOrd="0" destOrd="2" presId="urn:microsoft.com/office/officeart/2005/8/layout/vList5"/>
    <dgm:cxn modelId="{57EA744A-FC9C-4CA0-AFA1-7D1DD50A52F9}" srcId="{EED275F8-124C-4644-A3D8-DEDC8CCA0982}" destId="{2A4D695E-85D5-4F4C-9713-531EF62DBC91}" srcOrd="0" destOrd="0" parTransId="{2E5008CB-7DF9-45BE-9A13-38120A09E6DB}" sibTransId="{93BADB39-4115-48E7-949F-9B2E0FA4C920}"/>
    <dgm:cxn modelId="{A0E9D0DD-EFC8-46EE-96DC-79CB707F59EC}" type="presOf" srcId="{745AB38B-71D3-4544-81ED-65AF6AE36FB6}" destId="{F675D31F-C60F-4FC4-AF65-16F93D55F7CE}" srcOrd="0" destOrd="1" presId="urn:microsoft.com/office/officeart/2005/8/layout/vList5"/>
    <dgm:cxn modelId="{EE54B8B1-7291-4FDD-AAE8-6205371F38D0}" srcId="{AF9AF20E-69C2-49AD-B90C-D054A83E7E9E}" destId="{BE5B1D4D-5098-43C1-8398-0C5F61315AB8}" srcOrd="0" destOrd="0" parTransId="{A5598294-76C6-4F4B-A393-5BCBB879A34F}" sibTransId="{97E979BD-58CF-46E3-A00C-33B874C8D534}"/>
    <dgm:cxn modelId="{FF7886FF-B186-4D18-8C45-8533EEBCB9F3}" type="presParOf" srcId="{8162A0E1-9EB0-4F07-A225-262DB1FC2AC8}" destId="{EF3F4899-A014-4380-B732-7343706C4504}" srcOrd="0" destOrd="0" presId="urn:microsoft.com/office/officeart/2005/8/layout/vList5"/>
    <dgm:cxn modelId="{F8E2350D-F465-4C7E-9749-CD82E3D35165}" type="presParOf" srcId="{EF3F4899-A014-4380-B732-7343706C4504}" destId="{E86A1E9E-FB86-4FF6-A267-A163015B2EB7}" srcOrd="0" destOrd="0" presId="urn:microsoft.com/office/officeart/2005/8/layout/vList5"/>
    <dgm:cxn modelId="{FBB88306-B197-4AE7-AC07-E00A5A42879F}" type="presParOf" srcId="{EF3F4899-A014-4380-B732-7343706C4504}" destId="{FF8868BB-E881-4F9E-B070-044F0D6EE5C2}" srcOrd="1" destOrd="0" presId="urn:microsoft.com/office/officeart/2005/8/layout/vList5"/>
    <dgm:cxn modelId="{2BB64D05-E703-43A4-B78C-111328FBF284}" type="presParOf" srcId="{8162A0E1-9EB0-4F07-A225-262DB1FC2AC8}" destId="{E9DED20E-B298-4C5D-8FD5-741371FC2788}" srcOrd="1" destOrd="0" presId="urn:microsoft.com/office/officeart/2005/8/layout/vList5"/>
    <dgm:cxn modelId="{40DFFD69-03C2-498C-B5BB-E224FBFBC8D8}" type="presParOf" srcId="{8162A0E1-9EB0-4F07-A225-262DB1FC2AC8}" destId="{EB7CEFA2-318E-4D83-95AD-8DD65FDC299C}" srcOrd="2" destOrd="0" presId="urn:microsoft.com/office/officeart/2005/8/layout/vList5"/>
    <dgm:cxn modelId="{DF7FD41E-A31D-46EA-BE79-13AE7A057E4C}" type="presParOf" srcId="{EB7CEFA2-318E-4D83-95AD-8DD65FDC299C}" destId="{4D9BDFED-9723-4E05-A5A9-F656EE8E581C}" srcOrd="0" destOrd="0" presId="urn:microsoft.com/office/officeart/2005/8/layout/vList5"/>
    <dgm:cxn modelId="{669355CF-5DB0-4337-98DD-E37A1F042AAD}" type="presParOf" srcId="{EB7CEFA2-318E-4D83-95AD-8DD65FDC299C}" destId="{F675D31F-C60F-4FC4-AF65-16F93D55F7CE}" srcOrd="1" destOrd="0" presId="urn:microsoft.com/office/officeart/2005/8/layout/vList5"/>
    <dgm:cxn modelId="{C31FC486-827D-4865-95CD-FEE1C16C849D}" type="presParOf" srcId="{8162A0E1-9EB0-4F07-A225-262DB1FC2AC8}" destId="{A479A1E3-53C5-41EA-A250-D9ECFBC20FFD}" srcOrd="3" destOrd="0" presId="urn:microsoft.com/office/officeart/2005/8/layout/vList5"/>
    <dgm:cxn modelId="{602F7A0B-7CC5-4507-B1CE-1B2D866DAD2E}" type="presParOf" srcId="{8162A0E1-9EB0-4F07-A225-262DB1FC2AC8}" destId="{2C9085AD-1343-4624-9BAD-0ADF9AC8DB56}" srcOrd="4" destOrd="0" presId="urn:microsoft.com/office/officeart/2005/8/layout/vList5"/>
    <dgm:cxn modelId="{0008912C-DA56-4A47-813E-03D80F1E905E}" type="presParOf" srcId="{2C9085AD-1343-4624-9BAD-0ADF9AC8DB56}" destId="{B6099F7F-3F77-42D5-AB1C-10BA93E0A6ED}" srcOrd="0" destOrd="0" presId="urn:microsoft.com/office/officeart/2005/8/layout/vList5"/>
    <dgm:cxn modelId="{5B790C55-DCE0-47D9-B8EF-71DEC571180A}" type="presParOf" srcId="{2C9085AD-1343-4624-9BAD-0ADF9AC8DB56}" destId="{53D179A0-F2FB-40EE-896D-788501BF9C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F8B51F6-EC7B-492C-920C-38DFD58FD02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01F1AC0-6301-4311-AE39-90A1632DB54E}">
      <dgm:prSet phldrT="[Tekst]"/>
      <dgm:spPr/>
      <dgm:t>
        <a:bodyPr/>
        <a:lstStyle/>
        <a:p>
          <a:r>
            <a:rPr lang="pl-PL" dirty="0" smtClean="0"/>
            <a:t>1 miejsce</a:t>
          </a:r>
          <a:endParaRPr lang="pl-PL" dirty="0"/>
        </a:p>
      </dgm:t>
    </dgm:pt>
    <dgm:pt modelId="{93E8B95C-0071-4E72-97E0-C1573CFF0CE8}" type="parTrans" cxnId="{49860007-651D-4294-BB02-743ADFF9A04A}">
      <dgm:prSet/>
      <dgm:spPr/>
      <dgm:t>
        <a:bodyPr/>
        <a:lstStyle/>
        <a:p>
          <a:endParaRPr lang="pl-PL"/>
        </a:p>
      </dgm:t>
    </dgm:pt>
    <dgm:pt modelId="{345D63D3-6C41-45EA-B541-2CA754948F6F}" type="sibTrans" cxnId="{49860007-651D-4294-BB02-743ADFF9A04A}">
      <dgm:prSet/>
      <dgm:spPr/>
      <dgm:t>
        <a:bodyPr/>
        <a:lstStyle/>
        <a:p>
          <a:endParaRPr lang="pl-PL"/>
        </a:p>
      </dgm:t>
    </dgm:pt>
    <dgm:pt modelId="{E3719748-7764-4887-8A4F-02571B8D6B85}">
      <dgm:prSet phldrT="[Tekst]" custT="1"/>
      <dgm:spPr/>
      <dgm:t>
        <a:bodyPr/>
        <a:lstStyle/>
        <a:p>
          <a:r>
            <a:rPr lang="pl-PL" sz="1600" dirty="0" smtClean="0"/>
            <a:t>Krzysztof Czajka</a:t>
          </a:r>
          <a:endParaRPr lang="pl-PL" sz="1600" dirty="0"/>
        </a:p>
      </dgm:t>
    </dgm:pt>
    <dgm:pt modelId="{1C6CA9A3-6A4C-4605-B28D-1467EEE806E5}" type="parTrans" cxnId="{5172C524-5782-4075-86A6-1E587FFA3027}">
      <dgm:prSet/>
      <dgm:spPr/>
      <dgm:t>
        <a:bodyPr/>
        <a:lstStyle/>
        <a:p>
          <a:endParaRPr lang="pl-PL"/>
        </a:p>
      </dgm:t>
    </dgm:pt>
    <dgm:pt modelId="{0C09D535-5DF6-43CF-A7B9-68CE39D1D21E}" type="sibTrans" cxnId="{5172C524-5782-4075-86A6-1E587FFA3027}">
      <dgm:prSet/>
      <dgm:spPr/>
      <dgm:t>
        <a:bodyPr/>
        <a:lstStyle/>
        <a:p>
          <a:endParaRPr lang="pl-PL"/>
        </a:p>
      </dgm:t>
    </dgm:pt>
    <dgm:pt modelId="{EED275F8-124C-4644-A3D8-DEDC8CCA0982}">
      <dgm:prSet phldrT="[Tekst]"/>
      <dgm:spPr/>
      <dgm:t>
        <a:bodyPr/>
        <a:lstStyle/>
        <a:p>
          <a:r>
            <a:rPr lang="pl-PL" dirty="0" smtClean="0"/>
            <a:t>2 miejsce</a:t>
          </a:r>
          <a:endParaRPr lang="pl-PL" dirty="0"/>
        </a:p>
      </dgm:t>
    </dgm:pt>
    <dgm:pt modelId="{2191923F-63CB-4C79-A86F-ED6F532DB4AC}" type="parTrans" cxnId="{CED0988D-FF47-4170-B88E-E3300C6CAB53}">
      <dgm:prSet/>
      <dgm:spPr/>
      <dgm:t>
        <a:bodyPr/>
        <a:lstStyle/>
        <a:p>
          <a:endParaRPr lang="pl-PL"/>
        </a:p>
      </dgm:t>
    </dgm:pt>
    <dgm:pt modelId="{C94B6FFE-7D8B-4676-9F81-291C2BBC93A4}" type="sibTrans" cxnId="{CED0988D-FF47-4170-B88E-E3300C6CAB53}">
      <dgm:prSet/>
      <dgm:spPr/>
      <dgm:t>
        <a:bodyPr/>
        <a:lstStyle/>
        <a:p>
          <a:endParaRPr lang="pl-PL"/>
        </a:p>
      </dgm:t>
    </dgm:pt>
    <dgm:pt modelId="{2A4D695E-85D5-4F4C-9713-531EF62DBC91}">
      <dgm:prSet phldrT="[Tekst]" custT="1"/>
      <dgm:spPr/>
      <dgm:t>
        <a:bodyPr/>
        <a:lstStyle/>
        <a:p>
          <a:r>
            <a:rPr lang="pl-PL" sz="1600" dirty="0" smtClean="0"/>
            <a:t>Tomasz </a:t>
          </a:r>
          <a:r>
            <a:rPr lang="pl-PL" sz="1600" dirty="0" err="1" smtClean="0"/>
            <a:t>Kubczak</a:t>
          </a:r>
          <a:endParaRPr lang="pl-PL" sz="1600" dirty="0"/>
        </a:p>
      </dgm:t>
    </dgm:pt>
    <dgm:pt modelId="{2E5008CB-7DF9-45BE-9A13-38120A09E6DB}" type="parTrans" cxnId="{57EA744A-FC9C-4CA0-AFA1-7D1DD50A52F9}">
      <dgm:prSet/>
      <dgm:spPr/>
      <dgm:t>
        <a:bodyPr/>
        <a:lstStyle/>
        <a:p>
          <a:endParaRPr lang="pl-PL"/>
        </a:p>
      </dgm:t>
    </dgm:pt>
    <dgm:pt modelId="{93BADB39-4115-48E7-949F-9B2E0FA4C920}" type="sibTrans" cxnId="{57EA744A-FC9C-4CA0-AFA1-7D1DD50A52F9}">
      <dgm:prSet/>
      <dgm:spPr/>
      <dgm:t>
        <a:bodyPr/>
        <a:lstStyle/>
        <a:p>
          <a:endParaRPr lang="pl-PL"/>
        </a:p>
      </dgm:t>
    </dgm:pt>
    <dgm:pt modelId="{AF9AF20E-69C2-49AD-B90C-D054A83E7E9E}">
      <dgm:prSet phldrT="[Tekst]"/>
      <dgm:spPr/>
      <dgm:t>
        <a:bodyPr/>
        <a:lstStyle/>
        <a:p>
          <a:r>
            <a:rPr lang="pl-PL" dirty="0" smtClean="0"/>
            <a:t>3 miejsce</a:t>
          </a:r>
          <a:endParaRPr lang="pl-PL" dirty="0"/>
        </a:p>
      </dgm:t>
    </dgm:pt>
    <dgm:pt modelId="{464AC0DC-EBFC-4C74-9D1C-F4589FAA033E}" type="parTrans" cxnId="{1132923A-7E71-466F-915D-38C867BD6D36}">
      <dgm:prSet/>
      <dgm:spPr/>
      <dgm:t>
        <a:bodyPr/>
        <a:lstStyle/>
        <a:p>
          <a:endParaRPr lang="pl-PL"/>
        </a:p>
      </dgm:t>
    </dgm:pt>
    <dgm:pt modelId="{12640F3D-0E7E-4DF0-9FC7-F7586A73AFB8}" type="sibTrans" cxnId="{1132923A-7E71-466F-915D-38C867BD6D36}">
      <dgm:prSet/>
      <dgm:spPr/>
      <dgm:t>
        <a:bodyPr/>
        <a:lstStyle/>
        <a:p>
          <a:endParaRPr lang="pl-PL"/>
        </a:p>
      </dgm:t>
    </dgm:pt>
    <dgm:pt modelId="{BE5B1D4D-5098-43C1-8398-0C5F61315AB8}">
      <dgm:prSet phldrT="[Tekst]" custT="1"/>
      <dgm:spPr/>
      <dgm:t>
        <a:bodyPr/>
        <a:lstStyle/>
        <a:p>
          <a:r>
            <a:rPr lang="pl-PL" sz="1600" dirty="0" smtClean="0"/>
            <a:t>Dawid Kaczmarek</a:t>
          </a:r>
          <a:endParaRPr lang="pl-PL" sz="1600" dirty="0"/>
        </a:p>
      </dgm:t>
    </dgm:pt>
    <dgm:pt modelId="{A5598294-76C6-4F4B-A393-5BCBB879A34F}" type="parTrans" cxnId="{EE54B8B1-7291-4FDD-AAE8-6205371F38D0}">
      <dgm:prSet/>
      <dgm:spPr/>
      <dgm:t>
        <a:bodyPr/>
        <a:lstStyle/>
        <a:p>
          <a:endParaRPr lang="pl-PL"/>
        </a:p>
      </dgm:t>
    </dgm:pt>
    <dgm:pt modelId="{97E979BD-58CF-46E3-A00C-33B874C8D534}" type="sibTrans" cxnId="{EE54B8B1-7291-4FDD-AAE8-6205371F38D0}">
      <dgm:prSet/>
      <dgm:spPr/>
      <dgm:t>
        <a:bodyPr/>
        <a:lstStyle/>
        <a:p>
          <a:endParaRPr lang="pl-PL"/>
        </a:p>
      </dgm:t>
    </dgm:pt>
    <dgm:pt modelId="{8162A0E1-9EB0-4F07-A225-262DB1FC2AC8}" type="pres">
      <dgm:prSet presAssocID="{AF8B51F6-EC7B-492C-920C-38DFD58FD0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F3F4899-A014-4380-B732-7343706C4504}" type="pres">
      <dgm:prSet presAssocID="{801F1AC0-6301-4311-AE39-90A1632DB54E}" presName="linNode" presStyleCnt="0"/>
      <dgm:spPr/>
    </dgm:pt>
    <dgm:pt modelId="{E86A1E9E-FB86-4FF6-A267-A163015B2EB7}" type="pres">
      <dgm:prSet presAssocID="{801F1AC0-6301-4311-AE39-90A1632DB54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8868BB-E881-4F9E-B070-044F0D6EE5C2}" type="pres">
      <dgm:prSet presAssocID="{801F1AC0-6301-4311-AE39-90A1632DB54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DED20E-B298-4C5D-8FD5-741371FC2788}" type="pres">
      <dgm:prSet presAssocID="{345D63D3-6C41-45EA-B541-2CA754948F6F}" presName="sp" presStyleCnt="0"/>
      <dgm:spPr/>
    </dgm:pt>
    <dgm:pt modelId="{EB7CEFA2-318E-4D83-95AD-8DD65FDC299C}" type="pres">
      <dgm:prSet presAssocID="{EED275F8-124C-4644-A3D8-DEDC8CCA0982}" presName="linNode" presStyleCnt="0"/>
      <dgm:spPr/>
    </dgm:pt>
    <dgm:pt modelId="{4D9BDFED-9723-4E05-A5A9-F656EE8E581C}" type="pres">
      <dgm:prSet presAssocID="{EED275F8-124C-4644-A3D8-DEDC8CCA098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75D31F-C60F-4FC4-AF65-16F93D55F7CE}" type="pres">
      <dgm:prSet presAssocID="{EED275F8-124C-4644-A3D8-DEDC8CCA098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79A1E3-53C5-41EA-A250-D9ECFBC20FFD}" type="pres">
      <dgm:prSet presAssocID="{C94B6FFE-7D8B-4676-9F81-291C2BBC93A4}" presName="sp" presStyleCnt="0"/>
      <dgm:spPr/>
    </dgm:pt>
    <dgm:pt modelId="{2C9085AD-1343-4624-9BAD-0ADF9AC8DB56}" type="pres">
      <dgm:prSet presAssocID="{AF9AF20E-69C2-49AD-B90C-D054A83E7E9E}" presName="linNode" presStyleCnt="0"/>
      <dgm:spPr/>
    </dgm:pt>
    <dgm:pt modelId="{B6099F7F-3F77-42D5-AB1C-10BA93E0A6ED}" type="pres">
      <dgm:prSet presAssocID="{AF9AF20E-69C2-49AD-B90C-D054A83E7E9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D179A0-F2FB-40EE-896D-788501BF9C70}" type="pres">
      <dgm:prSet presAssocID="{AF9AF20E-69C2-49AD-B90C-D054A83E7E9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607A38E-2B27-4F18-9EEB-67041FD40732}" type="presOf" srcId="{AF9AF20E-69C2-49AD-B90C-D054A83E7E9E}" destId="{B6099F7F-3F77-42D5-AB1C-10BA93E0A6ED}" srcOrd="0" destOrd="0" presId="urn:microsoft.com/office/officeart/2005/8/layout/vList5"/>
    <dgm:cxn modelId="{57EA744A-FC9C-4CA0-AFA1-7D1DD50A52F9}" srcId="{EED275F8-124C-4644-A3D8-DEDC8CCA0982}" destId="{2A4D695E-85D5-4F4C-9713-531EF62DBC91}" srcOrd="0" destOrd="0" parTransId="{2E5008CB-7DF9-45BE-9A13-38120A09E6DB}" sibTransId="{93BADB39-4115-48E7-949F-9B2E0FA4C920}"/>
    <dgm:cxn modelId="{1132923A-7E71-466F-915D-38C867BD6D36}" srcId="{AF8B51F6-EC7B-492C-920C-38DFD58FD029}" destId="{AF9AF20E-69C2-49AD-B90C-D054A83E7E9E}" srcOrd="2" destOrd="0" parTransId="{464AC0DC-EBFC-4C74-9D1C-F4589FAA033E}" sibTransId="{12640F3D-0E7E-4DF0-9FC7-F7586A73AFB8}"/>
    <dgm:cxn modelId="{EBA1FB51-BABF-49B1-864E-9B8BA83EBB6D}" type="presOf" srcId="{EED275F8-124C-4644-A3D8-DEDC8CCA0982}" destId="{4D9BDFED-9723-4E05-A5A9-F656EE8E581C}" srcOrd="0" destOrd="0" presId="urn:microsoft.com/office/officeart/2005/8/layout/vList5"/>
    <dgm:cxn modelId="{E610F2A8-5435-45E2-B790-208C95164C32}" type="presOf" srcId="{2A4D695E-85D5-4F4C-9713-531EF62DBC91}" destId="{F675D31F-C60F-4FC4-AF65-16F93D55F7CE}" srcOrd="0" destOrd="0" presId="urn:microsoft.com/office/officeart/2005/8/layout/vList5"/>
    <dgm:cxn modelId="{CED0988D-FF47-4170-B88E-E3300C6CAB53}" srcId="{AF8B51F6-EC7B-492C-920C-38DFD58FD029}" destId="{EED275F8-124C-4644-A3D8-DEDC8CCA0982}" srcOrd="1" destOrd="0" parTransId="{2191923F-63CB-4C79-A86F-ED6F532DB4AC}" sibTransId="{C94B6FFE-7D8B-4676-9F81-291C2BBC93A4}"/>
    <dgm:cxn modelId="{49860007-651D-4294-BB02-743ADFF9A04A}" srcId="{AF8B51F6-EC7B-492C-920C-38DFD58FD029}" destId="{801F1AC0-6301-4311-AE39-90A1632DB54E}" srcOrd="0" destOrd="0" parTransId="{93E8B95C-0071-4E72-97E0-C1573CFF0CE8}" sibTransId="{345D63D3-6C41-45EA-B541-2CA754948F6F}"/>
    <dgm:cxn modelId="{EE857C2B-84EB-4DC3-A0EC-203460996C80}" type="presOf" srcId="{AF8B51F6-EC7B-492C-920C-38DFD58FD029}" destId="{8162A0E1-9EB0-4F07-A225-262DB1FC2AC8}" srcOrd="0" destOrd="0" presId="urn:microsoft.com/office/officeart/2005/8/layout/vList5"/>
    <dgm:cxn modelId="{B7176386-45D1-4911-A5BC-4DCDF37FF97F}" type="presOf" srcId="{801F1AC0-6301-4311-AE39-90A1632DB54E}" destId="{E86A1E9E-FB86-4FF6-A267-A163015B2EB7}" srcOrd="0" destOrd="0" presId="urn:microsoft.com/office/officeart/2005/8/layout/vList5"/>
    <dgm:cxn modelId="{3E388A2E-3DB7-4467-ADCC-54C3251188CD}" type="presOf" srcId="{E3719748-7764-4887-8A4F-02571B8D6B85}" destId="{FF8868BB-E881-4F9E-B070-044F0D6EE5C2}" srcOrd="0" destOrd="0" presId="urn:microsoft.com/office/officeart/2005/8/layout/vList5"/>
    <dgm:cxn modelId="{86CB04DB-EEF6-4040-A3C4-6BCDD7271AB8}" type="presOf" srcId="{BE5B1D4D-5098-43C1-8398-0C5F61315AB8}" destId="{53D179A0-F2FB-40EE-896D-788501BF9C70}" srcOrd="0" destOrd="0" presId="urn:microsoft.com/office/officeart/2005/8/layout/vList5"/>
    <dgm:cxn modelId="{5172C524-5782-4075-86A6-1E587FFA3027}" srcId="{801F1AC0-6301-4311-AE39-90A1632DB54E}" destId="{E3719748-7764-4887-8A4F-02571B8D6B85}" srcOrd="0" destOrd="0" parTransId="{1C6CA9A3-6A4C-4605-B28D-1467EEE806E5}" sibTransId="{0C09D535-5DF6-43CF-A7B9-68CE39D1D21E}"/>
    <dgm:cxn modelId="{EE54B8B1-7291-4FDD-AAE8-6205371F38D0}" srcId="{AF9AF20E-69C2-49AD-B90C-D054A83E7E9E}" destId="{BE5B1D4D-5098-43C1-8398-0C5F61315AB8}" srcOrd="0" destOrd="0" parTransId="{A5598294-76C6-4F4B-A393-5BCBB879A34F}" sibTransId="{97E979BD-58CF-46E3-A00C-33B874C8D534}"/>
    <dgm:cxn modelId="{2F96B7E0-FF0A-475A-9ABD-094AB3F3E48D}" type="presParOf" srcId="{8162A0E1-9EB0-4F07-A225-262DB1FC2AC8}" destId="{EF3F4899-A014-4380-B732-7343706C4504}" srcOrd="0" destOrd="0" presId="urn:microsoft.com/office/officeart/2005/8/layout/vList5"/>
    <dgm:cxn modelId="{7E7802E9-49BD-4B09-A16C-31B9D0C38F65}" type="presParOf" srcId="{EF3F4899-A014-4380-B732-7343706C4504}" destId="{E86A1E9E-FB86-4FF6-A267-A163015B2EB7}" srcOrd="0" destOrd="0" presId="urn:microsoft.com/office/officeart/2005/8/layout/vList5"/>
    <dgm:cxn modelId="{2676D183-7503-4DA2-B9EE-44302140209D}" type="presParOf" srcId="{EF3F4899-A014-4380-B732-7343706C4504}" destId="{FF8868BB-E881-4F9E-B070-044F0D6EE5C2}" srcOrd="1" destOrd="0" presId="urn:microsoft.com/office/officeart/2005/8/layout/vList5"/>
    <dgm:cxn modelId="{E8058BE0-2664-4D1C-9B98-E96DD568B004}" type="presParOf" srcId="{8162A0E1-9EB0-4F07-A225-262DB1FC2AC8}" destId="{E9DED20E-B298-4C5D-8FD5-741371FC2788}" srcOrd="1" destOrd="0" presId="urn:microsoft.com/office/officeart/2005/8/layout/vList5"/>
    <dgm:cxn modelId="{48A40E70-3E49-443A-86D6-1FDF2FD80B78}" type="presParOf" srcId="{8162A0E1-9EB0-4F07-A225-262DB1FC2AC8}" destId="{EB7CEFA2-318E-4D83-95AD-8DD65FDC299C}" srcOrd="2" destOrd="0" presId="urn:microsoft.com/office/officeart/2005/8/layout/vList5"/>
    <dgm:cxn modelId="{307D02EF-25BD-4F72-8624-75DBFA5A585A}" type="presParOf" srcId="{EB7CEFA2-318E-4D83-95AD-8DD65FDC299C}" destId="{4D9BDFED-9723-4E05-A5A9-F656EE8E581C}" srcOrd="0" destOrd="0" presId="urn:microsoft.com/office/officeart/2005/8/layout/vList5"/>
    <dgm:cxn modelId="{C5AEFC37-207F-4AA7-A6B9-9B81C24F8B51}" type="presParOf" srcId="{EB7CEFA2-318E-4D83-95AD-8DD65FDC299C}" destId="{F675D31F-C60F-4FC4-AF65-16F93D55F7CE}" srcOrd="1" destOrd="0" presId="urn:microsoft.com/office/officeart/2005/8/layout/vList5"/>
    <dgm:cxn modelId="{D4F66B72-10D8-4535-A250-CC0D626AA97B}" type="presParOf" srcId="{8162A0E1-9EB0-4F07-A225-262DB1FC2AC8}" destId="{A479A1E3-53C5-41EA-A250-D9ECFBC20FFD}" srcOrd="3" destOrd="0" presId="urn:microsoft.com/office/officeart/2005/8/layout/vList5"/>
    <dgm:cxn modelId="{6368274D-4FB4-4D25-BF33-AE1736EEE45C}" type="presParOf" srcId="{8162A0E1-9EB0-4F07-A225-262DB1FC2AC8}" destId="{2C9085AD-1343-4624-9BAD-0ADF9AC8DB56}" srcOrd="4" destOrd="0" presId="urn:microsoft.com/office/officeart/2005/8/layout/vList5"/>
    <dgm:cxn modelId="{409E0D7B-78AD-4DED-A37E-1D3232286D0C}" type="presParOf" srcId="{2C9085AD-1343-4624-9BAD-0ADF9AC8DB56}" destId="{B6099F7F-3F77-42D5-AB1C-10BA93E0A6ED}" srcOrd="0" destOrd="0" presId="urn:microsoft.com/office/officeart/2005/8/layout/vList5"/>
    <dgm:cxn modelId="{3FD90F66-CF87-4C6F-91C1-D06F9DF821A0}" type="presParOf" srcId="{2C9085AD-1343-4624-9BAD-0ADF9AC8DB56}" destId="{53D179A0-F2FB-40EE-896D-788501BF9C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F8B51F6-EC7B-492C-920C-38DFD58FD02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01F1AC0-6301-4311-AE39-90A1632DB54E}">
      <dgm:prSet phldrT="[Tekst]"/>
      <dgm:spPr/>
      <dgm:t>
        <a:bodyPr/>
        <a:lstStyle/>
        <a:p>
          <a:r>
            <a:rPr lang="pl-PL" dirty="0" smtClean="0"/>
            <a:t>1 miejsce</a:t>
          </a:r>
          <a:endParaRPr lang="pl-PL" dirty="0"/>
        </a:p>
      </dgm:t>
    </dgm:pt>
    <dgm:pt modelId="{93E8B95C-0071-4E72-97E0-C1573CFF0CE8}" type="parTrans" cxnId="{49860007-651D-4294-BB02-743ADFF9A04A}">
      <dgm:prSet/>
      <dgm:spPr/>
      <dgm:t>
        <a:bodyPr/>
        <a:lstStyle/>
        <a:p>
          <a:endParaRPr lang="pl-PL"/>
        </a:p>
      </dgm:t>
    </dgm:pt>
    <dgm:pt modelId="{345D63D3-6C41-45EA-B541-2CA754948F6F}" type="sibTrans" cxnId="{49860007-651D-4294-BB02-743ADFF9A04A}">
      <dgm:prSet/>
      <dgm:spPr/>
      <dgm:t>
        <a:bodyPr/>
        <a:lstStyle/>
        <a:p>
          <a:endParaRPr lang="pl-PL"/>
        </a:p>
      </dgm:t>
    </dgm:pt>
    <dgm:pt modelId="{E3719748-7764-4887-8A4F-02571B8D6B85}">
      <dgm:prSet phldrT="[Tekst]" custT="1"/>
      <dgm:spPr/>
      <dgm:t>
        <a:bodyPr/>
        <a:lstStyle/>
        <a:p>
          <a:r>
            <a:rPr lang="pl-PL" sz="1600" dirty="0" smtClean="0"/>
            <a:t>Patryk </a:t>
          </a:r>
          <a:r>
            <a:rPr lang="pl-PL" sz="1600" dirty="0" err="1" smtClean="0"/>
            <a:t>Owczarczak</a:t>
          </a:r>
          <a:endParaRPr lang="pl-PL" sz="1600" dirty="0"/>
        </a:p>
      </dgm:t>
    </dgm:pt>
    <dgm:pt modelId="{1C6CA9A3-6A4C-4605-B28D-1467EEE806E5}" type="parTrans" cxnId="{5172C524-5782-4075-86A6-1E587FFA3027}">
      <dgm:prSet/>
      <dgm:spPr/>
      <dgm:t>
        <a:bodyPr/>
        <a:lstStyle/>
        <a:p>
          <a:endParaRPr lang="pl-PL"/>
        </a:p>
      </dgm:t>
    </dgm:pt>
    <dgm:pt modelId="{0C09D535-5DF6-43CF-A7B9-68CE39D1D21E}" type="sibTrans" cxnId="{5172C524-5782-4075-86A6-1E587FFA3027}">
      <dgm:prSet/>
      <dgm:spPr/>
      <dgm:t>
        <a:bodyPr/>
        <a:lstStyle/>
        <a:p>
          <a:endParaRPr lang="pl-PL"/>
        </a:p>
      </dgm:t>
    </dgm:pt>
    <dgm:pt modelId="{EED275F8-124C-4644-A3D8-DEDC8CCA0982}">
      <dgm:prSet phldrT="[Tekst]"/>
      <dgm:spPr/>
      <dgm:t>
        <a:bodyPr/>
        <a:lstStyle/>
        <a:p>
          <a:r>
            <a:rPr lang="pl-PL" dirty="0" smtClean="0"/>
            <a:t>2 miejsce</a:t>
          </a:r>
          <a:endParaRPr lang="pl-PL" dirty="0"/>
        </a:p>
      </dgm:t>
    </dgm:pt>
    <dgm:pt modelId="{2191923F-63CB-4C79-A86F-ED6F532DB4AC}" type="parTrans" cxnId="{CED0988D-FF47-4170-B88E-E3300C6CAB53}">
      <dgm:prSet/>
      <dgm:spPr/>
      <dgm:t>
        <a:bodyPr/>
        <a:lstStyle/>
        <a:p>
          <a:endParaRPr lang="pl-PL"/>
        </a:p>
      </dgm:t>
    </dgm:pt>
    <dgm:pt modelId="{C94B6FFE-7D8B-4676-9F81-291C2BBC93A4}" type="sibTrans" cxnId="{CED0988D-FF47-4170-B88E-E3300C6CAB53}">
      <dgm:prSet/>
      <dgm:spPr/>
      <dgm:t>
        <a:bodyPr/>
        <a:lstStyle/>
        <a:p>
          <a:endParaRPr lang="pl-PL"/>
        </a:p>
      </dgm:t>
    </dgm:pt>
    <dgm:pt modelId="{2A4D695E-85D5-4F4C-9713-531EF62DBC91}">
      <dgm:prSet phldrT="[Tekst]" custT="1"/>
      <dgm:spPr/>
      <dgm:t>
        <a:bodyPr/>
        <a:lstStyle/>
        <a:p>
          <a:r>
            <a:rPr lang="pl-PL" sz="1600" dirty="0" smtClean="0"/>
            <a:t>Bartosz Haremza</a:t>
          </a:r>
          <a:endParaRPr lang="pl-PL" sz="1600" dirty="0"/>
        </a:p>
      </dgm:t>
    </dgm:pt>
    <dgm:pt modelId="{2E5008CB-7DF9-45BE-9A13-38120A09E6DB}" type="parTrans" cxnId="{57EA744A-FC9C-4CA0-AFA1-7D1DD50A52F9}">
      <dgm:prSet/>
      <dgm:spPr/>
      <dgm:t>
        <a:bodyPr/>
        <a:lstStyle/>
        <a:p>
          <a:endParaRPr lang="pl-PL"/>
        </a:p>
      </dgm:t>
    </dgm:pt>
    <dgm:pt modelId="{93BADB39-4115-48E7-949F-9B2E0FA4C920}" type="sibTrans" cxnId="{57EA744A-FC9C-4CA0-AFA1-7D1DD50A52F9}">
      <dgm:prSet/>
      <dgm:spPr/>
      <dgm:t>
        <a:bodyPr/>
        <a:lstStyle/>
        <a:p>
          <a:endParaRPr lang="pl-PL"/>
        </a:p>
      </dgm:t>
    </dgm:pt>
    <dgm:pt modelId="{AF9AF20E-69C2-49AD-B90C-D054A83E7E9E}">
      <dgm:prSet phldrT="[Tekst]"/>
      <dgm:spPr/>
      <dgm:t>
        <a:bodyPr/>
        <a:lstStyle/>
        <a:p>
          <a:r>
            <a:rPr lang="pl-PL" dirty="0" smtClean="0"/>
            <a:t>3 miejsce</a:t>
          </a:r>
          <a:endParaRPr lang="pl-PL" dirty="0"/>
        </a:p>
      </dgm:t>
    </dgm:pt>
    <dgm:pt modelId="{464AC0DC-EBFC-4C74-9D1C-F4589FAA033E}" type="parTrans" cxnId="{1132923A-7E71-466F-915D-38C867BD6D36}">
      <dgm:prSet/>
      <dgm:spPr/>
      <dgm:t>
        <a:bodyPr/>
        <a:lstStyle/>
        <a:p>
          <a:endParaRPr lang="pl-PL"/>
        </a:p>
      </dgm:t>
    </dgm:pt>
    <dgm:pt modelId="{12640F3D-0E7E-4DF0-9FC7-F7586A73AFB8}" type="sibTrans" cxnId="{1132923A-7E71-466F-915D-38C867BD6D36}">
      <dgm:prSet/>
      <dgm:spPr/>
      <dgm:t>
        <a:bodyPr/>
        <a:lstStyle/>
        <a:p>
          <a:endParaRPr lang="pl-PL"/>
        </a:p>
      </dgm:t>
    </dgm:pt>
    <dgm:pt modelId="{BE5B1D4D-5098-43C1-8398-0C5F61315AB8}">
      <dgm:prSet phldrT="[Tekst]" custT="1"/>
      <dgm:spPr/>
      <dgm:t>
        <a:bodyPr/>
        <a:lstStyle/>
        <a:p>
          <a:r>
            <a:rPr lang="pl-PL" sz="1600" dirty="0" smtClean="0"/>
            <a:t>Dawid Kaczmarek</a:t>
          </a:r>
          <a:endParaRPr lang="pl-PL" sz="1600" dirty="0"/>
        </a:p>
      </dgm:t>
    </dgm:pt>
    <dgm:pt modelId="{A5598294-76C6-4F4B-A393-5BCBB879A34F}" type="parTrans" cxnId="{EE54B8B1-7291-4FDD-AAE8-6205371F38D0}">
      <dgm:prSet/>
      <dgm:spPr/>
      <dgm:t>
        <a:bodyPr/>
        <a:lstStyle/>
        <a:p>
          <a:endParaRPr lang="pl-PL"/>
        </a:p>
      </dgm:t>
    </dgm:pt>
    <dgm:pt modelId="{97E979BD-58CF-46E3-A00C-33B874C8D534}" type="sibTrans" cxnId="{EE54B8B1-7291-4FDD-AAE8-6205371F38D0}">
      <dgm:prSet/>
      <dgm:spPr/>
      <dgm:t>
        <a:bodyPr/>
        <a:lstStyle/>
        <a:p>
          <a:endParaRPr lang="pl-PL"/>
        </a:p>
      </dgm:t>
    </dgm:pt>
    <dgm:pt modelId="{8162A0E1-9EB0-4F07-A225-262DB1FC2AC8}" type="pres">
      <dgm:prSet presAssocID="{AF8B51F6-EC7B-492C-920C-38DFD58FD0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F3F4899-A014-4380-B732-7343706C4504}" type="pres">
      <dgm:prSet presAssocID="{801F1AC0-6301-4311-AE39-90A1632DB54E}" presName="linNode" presStyleCnt="0"/>
      <dgm:spPr/>
    </dgm:pt>
    <dgm:pt modelId="{E86A1E9E-FB86-4FF6-A267-A163015B2EB7}" type="pres">
      <dgm:prSet presAssocID="{801F1AC0-6301-4311-AE39-90A1632DB54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8868BB-E881-4F9E-B070-044F0D6EE5C2}" type="pres">
      <dgm:prSet presAssocID="{801F1AC0-6301-4311-AE39-90A1632DB54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DED20E-B298-4C5D-8FD5-741371FC2788}" type="pres">
      <dgm:prSet presAssocID="{345D63D3-6C41-45EA-B541-2CA754948F6F}" presName="sp" presStyleCnt="0"/>
      <dgm:spPr/>
    </dgm:pt>
    <dgm:pt modelId="{EB7CEFA2-318E-4D83-95AD-8DD65FDC299C}" type="pres">
      <dgm:prSet presAssocID="{EED275F8-124C-4644-A3D8-DEDC8CCA0982}" presName="linNode" presStyleCnt="0"/>
      <dgm:spPr/>
    </dgm:pt>
    <dgm:pt modelId="{4D9BDFED-9723-4E05-A5A9-F656EE8E581C}" type="pres">
      <dgm:prSet presAssocID="{EED275F8-124C-4644-A3D8-DEDC8CCA098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75D31F-C60F-4FC4-AF65-16F93D55F7CE}" type="pres">
      <dgm:prSet presAssocID="{EED275F8-124C-4644-A3D8-DEDC8CCA098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79A1E3-53C5-41EA-A250-D9ECFBC20FFD}" type="pres">
      <dgm:prSet presAssocID="{C94B6FFE-7D8B-4676-9F81-291C2BBC93A4}" presName="sp" presStyleCnt="0"/>
      <dgm:spPr/>
    </dgm:pt>
    <dgm:pt modelId="{2C9085AD-1343-4624-9BAD-0ADF9AC8DB56}" type="pres">
      <dgm:prSet presAssocID="{AF9AF20E-69C2-49AD-B90C-D054A83E7E9E}" presName="linNode" presStyleCnt="0"/>
      <dgm:spPr/>
    </dgm:pt>
    <dgm:pt modelId="{B6099F7F-3F77-42D5-AB1C-10BA93E0A6ED}" type="pres">
      <dgm:prSet presAssocID="{AF9AF20E-69C2-49AD-B90C-D054A83E7E9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D179A0-F2FB-40EE-896D-788501BF9C70}" type="pres">
      <dgm:prSet presAssocID="{AF9AF20E-69C2-49AD-B90C-D054A83E7E9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3979C2A-EE7D-40F9-8D02-AC30F892DD03}" type="presOf" srcId="{BE5B1D4D-5098-43C1-8398-0C5F61315AB8}" destId="{53D179A0-F2FB-40EE-896D-788501BF9C70}" srcOrd="0" destOrd="0" presId="urn:microsoft.com/office/officeart/2005/8/layout/vList5"/>
    <dgm:cxn modelId="{CED0988D-FF47-4170-B88E-E3300C6CAB53}" srcId="{AF8B51F6-EC7B-492C-920C-38DFD58FD029}" destId="{EED275F8-124C-4644-A3D8-DEDC8CCA0982}" srcOrd="1" destOrd="0" parTransId="{2191923F-63CB-4C79-A86F-ED6F532DB4AC}" sibTransId="{C94B6FFE-7D8B-4676-9F81-291C2BBC93A4}"/>
    <dgm:cxn modelId="{8CC16DB1-EB83-4186-899F-1BE8AF9B6E4D}" type="presOf" srcId="{E3719748-7764-4887-8A4F-02571B8D6B85}" destId="{FF8868BB-E881-4F9E-B070-044F0D6EE5C2}" srcOrd="0" destOrd="0" presId="urn:microsoft.com/office/officeart/2005/8/layout/vList5"/>
    <dgm:cxn modelId="{685A1582-2F26-4B19-BBF5-20451618A04D}" type="presOf" srcId="{801F1AC0-6301-4311-AE39-90A1632DB54E}" destId="{E86A1E9E-FB86-4FF6-A267-A163015B2EB7}" srcOrd="0" destOrd="0" presId="urn:microsoft.com/office/officeart/2005/8/layout/vList5"/>
    <dgm:cxn modelId="{49860007-651D-4294-BB02-743ADFF9A04A}" srcId="{AF8B51F6-EC7B-492C-920C-38DFD58FD029}" destId="{801F1AC0-6301-4311-AE39-90A1632DB54E}" srcOrd="0" destOrd="0" parTransId="{93E8B95C-0071-4E72-97E0-C1573CFF0CE8}" sibTransId="{345D63D3-6C41-45EA-B541-2CA754948F6F}"/>
    <dgm:cxn modelId="{5172C524-5782-4075-86A6-1E587FFA3027}" srcId="{801F1AC0-6301-4311-AE39-90A1632DB54E}" destId="{E3719748-7764-4887-8A4F-02571B8D6B85}" srcOrd="0" destOrd="0" parTransId="{1C6CA9A3-6A4C-4605-B28D-1467EEE806E5}" sibTransId="{0C09D535-5DF6-43CF-A7B9-68CE39D1D21E}"/>
    <dgm:cxn modelId="{1132923A-7E71-466F-915D-38C867BD6D36}" srcId="{AF8B51F6-EC7B-492C-920C-38DFD58FD029}" destId="{AF9AF20E-69C2-49AD-B90C-D054A83E7E9E}" srcOrd="2" destOrd="0" parTransId="{464AC0DC-EBFC-4C74-9D1C-F4589FAA033E}" sibTransId="{12640F3D-0E7E-4DF0-9FC7-F7586A73AFB8}"/>
    <dgm:cxn modelId="{FBBAD55A-59EA-42F6-9AAC-1930256C55DF}" type="presOf" srcId="{EED275F8-124C-4644-A3D8-DEDC8CCA0982}" destId="{4D9BDFED-9723-4E05-A5A9-F656EE8E581C}" srcOrd="0" destOrd="0" presId="urn:microsoft.com/office/officeart/2005/8/layout/vList5"/>
    <dgm:cxn modelId="{57EA744A-FC9C-4CA0-AFA1-7D1DD50A52F9}" srcId="{EED275F8-124C-4644-A3D8-DEDC8CCA0982}" destId="{2A4D695E-85D5-4F4C-9713-531EF62DBC91}" srcOrd="0" destOrd="0" parTransId="{2E5008CB-7DF9-45BE-9A13-38120A09E6DB}" sibTransId="{93BADB39-4115-48E7-949F-9B2E0FA4C920}"/>
    <dgm:cxn modelId="{71603118-E4F7-41FB-BA53-52354ADE53FC}" type="presOf" srcId="{AF9AF20E-69C2-49AD-B90C-D054A83E7E9E}" destId="{B6099F7F-3F77-42D5-AB1C-10BA93E0A6ED}" srcOrd="0" destOrd="0" presId="urn:microsoft.com/office/officeart/2005/8/layout/vList5"/>
    <dgm:cxn modelId="{E67C6FBB-CFB3-47B2-8F37-48C04B41D803}" type="presOf" srcId="{2A4D695E-85D5-4F4C-9713-531EF62DBC91}" destId="{F675D31F-C60F-4FC4-AF65-16F93D55F7CE}" srcOrd="0" destOrd="0" presId="urn:microsoft.com/office/officeart/2005/8/layout/vList5"/>
    <dgm:cxn modelId="{142C0B7E-1E71-4A59-9F1E-4E4F40658813}" type="presOf" srcId="{AF8B51F6-EC7B-492C-920C-38DFD58FD029}" destId="{8162A0E1-9EB0-4F07-A225-262DB1FC2AC8}" srcOrd="0" destOrd="0" presId="urn:microsoft.com/office/officeart/2005/8/layout/vList5"/>
    <dgm:cxn modelId="{EE54B8B1-7291-4FDD-AAE8-6205371F38D0}" srcId="{AF9AF20E-69C2-49AD-B90C-D054A83E7E9E}" destId="{BE5B1D4D-5098-43C1-8398-0C5F61315AB8}" srcOrd="0" destOrd="0" parTransId="{A5598294-76C6-4F4B-A393-5BCBB879A34F}" sibTransId="{97E979BD-58CF-46E3-A00C-33B874C8D534}"/>
    <dgm:cxn modelId="{71CB2602-673E-4644-A9F2-3EDBB773FCC3}" type="presParOf" srcId="{8162A0E1-9EB0-4F07-A225-262DB1FC2AC8}" destId="{EF3F4899-A014-4380-B732-7343706C4504}" srcOrd="0" destOrd="0" presId="urn:microsoft.com/office/officeart/2005/8/layout/vList5"/>
    <dgm:cxn modelId="{95A8162D-DC53-4362-B347-3BEEA061C5A7}" type="presParOf" srcId="{EF3F4899-A014-4380-B732-7343706C4504}" destId="{E86A1E9E-FB86-4FF6-A267-A163015B2EB7}" srcOrd="0" destOrd="0" presId="urn:microsoft.com/office/officeart/2005/8/layout/vList5"/>
    <dgm:cxn modelId="{0EE9D1D4-D769-47F0-B32D-1ED564E34548}" type="presParOf" srcId="{EF3F4899-A014-4380-B732-7343706C4504}" destId="{FF8868BB-E881-4F9E-B070-044F0D6EE5C2}" srcOrd="1" destOrd="0" presId="urn:microsoft.com/office/officeart/2005/8/layout/vList5"/>
    <dgm:cxn modelId="{853728F8-97AB-48AB-B060-7F844283559B}" type="presParOf" srcId="{8162A0E1-9EB0-4F07-A225-262DB1FC2AC8}" destId="{E9DED20E-B298-4C5D-8FD5-741371FC2788}" srcOrd="1" destOrd="0" presId="urn:microsoft.com/office/officeart/2005/8/layout/vList5"/>
    <dgm:cxn modelId="{BBCA4B91-FD25-400D-BB90-82DD9BA95EBC}" type="presParOf" srcId="{8162A0E1-9EB0-4F07-A225-262DB1FC2AC8}" destId="{EB7CEFA2-318E-4D83-95AD-8DD65FDC299C}" srcOrd="2" destOrd="0" presId="urn:microsoft.com/office/officeart/2005/8/layout/vList5"/>
    <dgm:cxn modelId="{8FF62D21-E3FD-4BAC-8AF9-8C506042FF15}" type="presParOf" srcId="{EB7CEFA2-318E-4D83-95AD-8DD65FDC299C}" destId="{4D9BDFED-9723-4E05-A5A9-F656EE8E581C}" srcOrd="0" destOrd="0" presId="urn:microsoft.com/office/officeart/2005/8/layout/vList5"/>
    <dgm:cxn modelId="{51885888-BC2D-4E20-BAD9-97C9C22ABD82}" type="presParOf" srcId="{EB7CEFA2-318E-4D83-95AD-8DD65FDC299C}" destId="{F675D31F-C60F-4FC4-AF65-16F93D55F7CE}" srcOrd="1" destOrd="0" presId="urn:microsoft.com/office/officeart/2005/8/layout/vList5"/>
    <dgm:cxn modelId="{F829A022-A597-4ADC-A5FA-EB954A17CB83}" type="presParOf" srcId="{8162A0E1-9EB0-4F07-A225-262DB1FC2AC8}" destId="{A479A1E3-53C5-41EA-A250-D9ECFBC20FFD}" srcOrd="3" destOrd="0" presId="urn:microsoft.com/office/officeart/2005/8/layout/vList5"/>
    <dgm:cxn modelId="{73A8B015-2F32-4AA9-AA6B-3082CF091F44}" type="presParOf" srcId="{8162A0E1-9EB0-4F07-A225-262DB1FC2AC8}" destId="{2C9085AD-1343-4624-9BAD-0ADF9AC8DB56}" srcOrd="4" destOrd="0" presId="urn:microsoft.com/office/officeart/2005/8/layout/vList5"/>
    <dgm:cxn modelId="{4638E8B7-47FF-41FB-A7B5-59A8F2EEFEC7}" type="presParOf" srcId="{2C9085AD-1343-4624-9BAD-0ADF9AC8DB56}" destId="{B6099F7F-3F77-42D5-AB1C-10BA93E0A6ED}" srcOrd="0" destOrd="0" presId="urn:microsoft.com/office/officeart/2005/8/layout/vList5"/>
    <dgm:cxn modelId="{537F6873-D081-4DE5-A3EF-53F07222FBF6}" type="presParOf" srcId="{2C9085AD-1343-4624-9BAD-0ADF9AC8DB56}" destId="{53D179A0-F2FB-40EE-896D-788501BF9C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F8B51F6-EC7B-492C-920C-38DFD58FD02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01F1AC0-6301-4311-AE39-90A1632DB54E}">
      <dgm:prSet phldrT="[Tekst]"/>
      <dgm:spPr/>
      <dgm:t>
        <a:bodyPr/>
        <a:lstStyle/>
        <a:p>
          <a:r>
            <a:rPr lang="pl-PL" dirty="0" smtClean="0"/>
            <a:t>1 miejsce</a:t>
          </a:r>
          <a:endParaRPr lang="pl-PL" dirty="0"/>
        </a:p>
      </dgm:t>
    </dgm:pt>
    <dgm:pt modelId="{93E8B95C-0071-4E72-97E0-C1573CFF0CE8}" type="parTrans" cxnId="{49860007-651D-4294-BB02-743ADFF9A04A}">
      <dgm:prSet/>
      <dgm:spPr/>
      <dgm:t>
        <a:bodyPr/>
        <a:lstStyle/>
        <a:p>
          <a:endParaRPr lang="pl-PL"/>
        </a:p>
      </dgm:t>
    </dgm:pt>
    <dgm:pt modelId="{345D63D3-6C41-45EA-B541-2CA754948F6F}" type="sibTrans" cxnId="{49860007-651D-4294-BB02-743ADFF9A04A}">
      <dgm:prSet/>
      <dgm:spPr/>
      <dgm:t>
        <a:bodyPr/>
        <a:lstStyle/>
        <a:p>
          <a:endParaRPr lang="pl-PL"/>
        </a:p>
      </dgm:t>
    </dgm:pt>
    <dgm:pt modelId="{E3719748-7764-4887-8A4F-02571B8D6B85}">
      <dgm:prSet phldrT="[Tekst]" custT="1"/>
      <dgm:spPr/>
      <dgm:t>
        <a:bodyPr/>
        <a:lstStyle/>
        <a:p>
          <a:r>
            <a:rPr lang="pl-PL" sz="1600" dirty="0" smtClean="0"/>
            <a:t>Tomasz </a:t>
          </a:r>
          <a:r>
            <a:rPr lang="pl-PL" sz="1600" dirty="0" err="1" smtClean="0"/>
            <a:t>Kubczak</a:t>
          </a:r>
          <a:endParaRPr lang="pl-PL" sz="1600" dirty="0"/>
        </a:p>
      </dgm:t>
    </dgm:pt>
    <dgm:pt modelId="{1C6CA9A3-6A4C-4605-B28D-1467EEE806E5}" type="parTrans" cxnId="{5172C524-5782-4075-86A6-1E587FFA3027}">
      <dgm:prSet/>
      <dgm:spPr/>
      <dgm:t>
        <a:bodyPr/>
        <a:lstStyle/>
        <a:p>
          <a:endParaRPr lang="pl-PL"/>
        </a:p>
      </dgm:t>
    </dgm:pt>
    <dgm:pt modelId="{0C09D535-5DF6-43CF-A7B9-68CE39D1D21E}" type="sibTrans" cxnId="{5172C524-5782-4075-86A6-1E587FFA3027}">
      <dgm:prSet/>
      <dgm:spPr/>
      <dgm:t>
        <a:bodyPr/>
        <a:lstStyle/>
        <a:p>
          <a:endParaRPr lang="pl-PL"/>
        </a:p>
      </dgm:t>
    </dgm:pt>
    <dgm:pt modelId="{EED275F8-124C-4644-A3D8-DEDC8CCA0982}">
      <dgm:prSet phldrT="[Tekst]"/>
      <dgm:spPr/>
      <dgm:t>
        <a:bodyPr/>
        <a:lstStyle/>
        <a:p>
          <a:r>
            <a:rPr lang="pl-PL" dirty="0" smtClean="0"/>
            <a:t>2 miejsce</a:t>
          </a:r>
          <a:endParaRPr lang="pl-PL" dirty="0"/>
        </a:p>
      </dgm:t>
    </dgm:pt>
    <dgm:pt modelId="{2191923F-63CB-4C79-A86F-ED6F532DB4AC}" type="parTrans" cxnId="{CED0988D-FF47-4170-B88E-E3300C6CAB53}">
      <dgm:prSet/>
      <dgm:spPr/>
      <dgm:t>
        <a:bodyPr/>
        <a:lstStyle/>
        <a:p>
          <a:endParaRPr lang="pl-PL"/>
        </a:p>
      </dgm:t>
    </dgm:pt>
    <dgm:pt modelId="{C94B6FFE-7D8B-4676-9F81-291C2BBC93A4}" type="sibTrans" cxnId="{CED0988D-FF47-4170-B88E-E3300C6CAB53}">
      <dgm:prSet/>
      <dgm:spPr/>
      <dgm:t>
        <a:bodyPr/>
        <a:lstStyle/>
        <a:p>
          <a:endParaRPr lang="pl-PL"/>
        </a:p>
      </dgm:t>
    </dgm:pt>
    <dgm:pt modelId="{2A4D695E-85D5-4F4C-9713-531EF62DBC91}">
      <dgm:prSet phldrT="[Tekst]" custT="1"/>
      <dgm:spPr/>
      <dgm:t>
        <a:bodyPr/>
        <a:lstStyle/>
        <a:p>
          <a:r>
            <a:rPr lang="pl-PL" sz="1600" dirty="0" smtClean="0"/>
            <a:t>Paweł </a:t>
          </a:r>
          <a:r>
            <a:rPr lang="pl-PL" sz="1600" dirty="0" err="1" smtClean="0"/>
            <a:t>Smelkowski</a:t>
          </a:r>
          <a:endParaRPr lang="pl-PL" sz="1600" dirty="0"/>
        </a:p>
      </dgm:t>
    </dgm:pt>
    <dgm:pt modelId="{2E5008CB-7DF9-45BE-9A13-38120A09E6DB}" type="parTrans" cxnId="{57EA744A-FC9C-4CA0-AFA1-7D1DD50A52F9}">
      <dgm:prSet/>
      <dgm:spPr/>
      <dgm:t>
        <a:bodyPr/>
        <a:lstStyle/>
        <a:p>
          <a:endParaRPr lang="pl-PL"/>
        </a:p>
      </dgm:t>
    </dgm:pt>
    <dgm:pt modelId="{93BADB39-4115-48E7-949F-9B2E0FA4C920}" type="sibTrans" cxnId="{57EA744A-FC9C-4CA0-AFA1-7D1DD50A52F9}">
      <dgm:prSet/>
      <dgm:spPr/>
      <dgm:t>
        <a:bodyPr/>
        <a:lstStyle/>
        <a:p>
          <a:endParaRPr lang="pl-PL"/>
        </a:p>
      </dgm:t>
    </dgm:pt>
    <dgm:pt modelId="{AF9AF20E-69C2-49AD-B90C-D054A83E7E9E}">
      <dgm:prSet phldrT="[Tekst]"/>
      <dgm:spPr/>
      <dgm:t>
        <a:bodyPr/>
        <a:lstStyle/>
        <a:p>
          <a:r>
            <a:rPr lang="pl-PL" dirty="0" smtClean="0"/>
            <a:t>3 miejsce</a:t>
          </a:r>
          <a:endParaRPr lang="pl-PL" dirty="0"/>
        </a:p>
      </dgm:t>
    </dgm:pt>
    <dgm:pt modelId="{464AC0DC-EBFC-4C74-9D1C-F4589FAA033E}" type="parTrans" cxnId="{1132923A-7E71-466F-915D-38C867BD6D36}">
      <dgm:prSet/>
      <dgm:spPr/>
      <dgm:t>
        <a:bodyPr/>
        <a:lstStyle/>
        <a:p>
          <a:endParaRPr lang="pl-PL"/>
        </a:p>
      </dgm:t>
    </dgm:pt>
    <dgm:pt modelId="{12640F3D-0E7E-4DF0-9FC7-F7586A73AFB8}" type="sibTrans" cxnId="{1132923A-7E71-466F-915D-38C867BD6D36}">
      <dgm:prSet/>
      <dgm:spPr/>
      <dgm:t>
        <a:bodyPr/>
        <a:lstStyle/>
        <a:p>
          <a:endParaRPr lang="pl-PL"/>
        </a:p>
      </dgm:t>
    </dgm:pt>
    <dgm:pt modelId="{BE5B1D4D-5098-43C1-8398-0C5F61315AB8}">
      <dgm:prSet phldrT="[Tekst]" custT="1"/>
      <dgm:spPr/>
      <dgm:t>
        <a:bodyPr/>
        <a:lstStyle/>
        <a:p>
          <a:r>
            <a:rPr lang="pl-PL" sz="1600" dirty="0" smtClean="0"/>
            <a:t>Krzysztof Czajka</a:t>
          </a:r>
          <a:endParaRPr lang="pl-PL" sz="1600" dirty="0"/>
        </a:p>
      </dgm:t>
    </dgm:pt>
    <dgm:pt modelId="{A5598294-76C6-4F4B-A393-5BCBB879A34F}" type="parTrans" cxnId="{EE54B8B1-7291-4FDD-AAE8-6205371F38D0}">
      <dgm:prSet/>
      <dgm:spPr/>
      <dgm:t>
        <a:bodyPr/>
        <a:lstStyle/>
        <a:p>
          <a:endParaRPr lang="pl-PL"/>
        </a:p>
      </dgm:t>
    </dgm:pt>
    <dgm:pt modelId="{97E979BD-58CF-46E3-A00C-33B874C8D534}" type="sibTrans" cxnId="{EE54B8B1-7291-4FDD-AAE8-6205371F38D0}">
      <dgm:prSet/>
      <dgm:spPr/>
      <dgm:t>
        <a:bodyPr/>
        <a:lstStyle/>
        <a:p>
          <a:endParaRPr lang="pl-PL"/>
        </a:p>
      </dgm:t>
    </dgm:pt>
    <dgm:pt modelId="{8162A0E1-9EB0-4F07-A225-262DB1FC2AC8}" type="pres">
      <dgm:prSet presAssocID="{AF8B51F6-EC7B-492C-920C-38DFD58FD0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F3F4899-A014-4380-B732-7343706C4504}" type="pres">
      <dgm:prSet presAssocID="{801F1AC0-6301-4311-AE39-90A1632DB54E}" presName="linNode" presStyleCnt="0"/>
      <dgm:spPr/>
    </dgm:pt>
    <dgm:pt modelId="{E86A1E9E-FB86-4FF6-A267-A163015B2EB7}" type="pres">
      <dgm:prSet presAssocID="{801F1AC0-6301-4311-AE39-90A1632DB54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8868BB-E881-4F9E-B070-044F0D6EE5C2}" type="pres">
      <dgm:prSet presAssocID="{801F1AC0-6301-4311-AE39-90A1632DB54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DED20E-B298-4C5D-8FD5-741371FC2788}" type="pres">
      <dgm:prSet presAssocID="{345D63D3-6C41-45EA-B541-2CA754948F6F}" presName="sp" presStyleCnt="0"/>
      <dgm:spPr/>
    </dgm:pt>
    <dgm:pt modelId="{EB7CEFA2-318E-4D83-95AD-8DD65FDC299C}" type="pres">
      <dgm:prSet presAssocID="{EED275F8-124C-4644-A3D8-DEDC8CCA0982}" presName="linNode" presStyleCnt="0"/>
      <dgm:spPr/>
    </dgm:pt>
    <dgm:pt modelId="{4D9BDFED-9723-4E05-A5A9-F656EE8E581C}" type="pres">
      <dgm:prSet presAssocID="{EED275F8-124C-4644-A3D8-DEDC8CCA098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75D31F-C60F-4FC4-AF65-16F93D55F7CE}" type="pres">
      <dgm:prSet presAssocID="{EED275F8-124C-4644-A3D8-DEDC8CCA098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79A1E3-53C5-41EA-A250-D9ECFBC20FFD}" type="pres">
      <dgm:prSet presAssocID="{C94B6FFE-7D8B-4676-9F81-291C2BBC93A4}" presName="sp" presStyleCnt="0"/>
      <dgm:spPr/>
    </dgm:pt>
    <dgm:pt modelId="{2C9085AD-1343-4624-9BAD-0ADF9AC8DB56}" type="pres">
      <dgm:prSet presAssocID="{AF9AF20E-69C2-49AD-B90C-D054A83E7E9E}" presName="linNode" presStyleCnt="0"/>
      <dgm:spPr/>
    </dgm:pt>
    <dgm:pt modelId="{B6099F7F-3F77-42D5-AB1C-10BA93E0A6ED}" type="pres">
      <dgm:prSet presAssocID="{AF9AF20E-69C2-49AD-B90C-D054A83E7E9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D179A0-F2FB-40EE-896D-788501BF9C70}" type="pres">
      <dgm:prSet presAssocID="{AF9AF20E-69C2-49AD-B90C-D054A83E7E9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7EA744A-FC9C-4CA0-AFA1-7D1DD50A52F9}" srcId="{EED275F8-124C-4644-A3D8-DEDC8CCA0982}" destId="{2A4D695E-85D5-4F4C-9713-531EF62DBC91}" srcOrd="0" destOrd="0" parTransId="{2E5008CB-7DF9-45BE-9A13-38120A09E6DB}" sibTransId="{93BADB39-4115-48E7-949F-9B2E0FA4C920}"/>
    <dgm:cxn modelId="{1132923A-7E71-466F-915D-38C867BD6D36}" srcId="{AF8B51F6-EC7B-492C-920C-38DFD58FD029}" destId="{AF9AF20E-69C2-49AD-B90C-D054A83E7E9E}" srcOrd="2" destOrd="0" parTransId="{464AC0DC-EBFC-4C74-9D1C-F4589FAA033E}" sibTransId="{12640F3D-0E7E-4DF0-9FC7-F7586A73AFB8}"/>
    <dgm:cxn modelId="{CED0988D-FF47-4170-B88E-E3300C6CAB53}" srcId="{AF8B51F6-EC7B-492C-920C-38DFD58FD029}" destId="{EED275F8-124C-4644-A3D8-DEDC8CCA0982}" srcOrd="1" destOrd="0" parTransId="{2191923F-63CB-4C79-A86F-ED6F532DB4AC}" sibTransId="{C94B6FFE-7D8B-4676-9F81-291C2BBC93A4}"/>
    <dgm:cxn modelId="{A16D4132-FA5C-4055-B2DE-FE65234E9A85}" type="presOf" srcId="{BE5B1D4D-5098-43C1-8398-0C5F61315AB8}" destId="{53D179A0-F2FB-40EE-896D-788501BF9C70}" srcOrd="0" destOrd="0" presId="urn:microsoft.com/office/officeart/2005/8/layout/vList5"/>
    <dgm:cxn modelId="{090F7485-26B2-483F-AC5A-999EA01DBE33}" type="presOf" srcId="{E3719748-7764-4887-8A4F-02571B8D6B85}" destId="{FF8868BB-E881-4F9E-B070-044F0D6EE5C2}" srcOrd="0" destOrd="0" presId="urn:microsoft.com/office/officeart/2005/8/layout/vList5"/>
    <dgm:cxn modelId="{49860007-651D-4294-BB02-743ADFF9A04A}" srcId="{AF8B51F6-EC7B-492C-920C-38DFD58FD029}" destId="{801F1AC0-6301-4311-AE39-90A1632DB54E}" srcOrd="0" destOrd="0" parTransId="{93E8B95C-0071-4E72-97E0-C1573CFF0CE8}" sibTransId="{345D63D3-6C41-45EA-B541-2CA754948F6F}"/>
    <dgm:cxn modelId="{6CB438E4-B79F-4FD2-ADC4-4876F6A316F2}" type="presOf" srcId="{EED275F8-124C-4644-A3D8-DEDC8CCA0982}" destId="{4D9BDFED-9723-4E05-A5A9-F656EE8E581C}" srcOrd="0" destOrd="0" presId="urn:microsoft.com/office/officeart/2005/8/layout/vList5"/>
    <dgm:cxn modelId="{4DBFEA6F-FEE6-4D5A-AE3B-51E1E3DAF899}" type="presOf" srcId="{2A4D695E-85D5-4F4C-9713-531EF62DBC91}" destId="{F675D31F-C60F-4FC4-AF65-16F93D55F7CE}" srcOrd="0" destOrd="0" presId="urn:microsoft.com/office/officeart/2005/8/layout/vList5"/>
    <dgm:cxn modelId="{ED3538A9-1ED9-43BC-9A57-A7F0C38A5DC3}" type="presOf" srcId="{AF8B51F6-EC7B-492C-920C-38DFD58FD029}" destId="{8162A0E1-9EB0-4F07-A225-262DB1FC2AC8}" srcOrd="0" destOrd="0" presId="urn:microsoft.com/office/officeart/2005/8/layout/vList5"/>
    <dgm:cxn modelId="{9A4AD564-4387-42F9-BD57-B61C5EC94234}" type="presOf" srcId="{801F1AC0-6301-4311-AE39-90A1632DB54E}" destId="{E86A1E9E-FB86-4FF6-A267-A163015B2EB7}" srcOrd="0" destOrd="0" presId="urn:microsoft.com/office/officeart/2005/8/layout/vList5"/>
    <dgm:cxn modelId="{5172C524-5782-4075-86A6-1E587FFA3027}" srcId="{801F1AC0-6301-4311-AE39-90A1632DB54E}" destId="{E3719748-7764-4887-8A4F-02571B8D6B85}" srcOrd="0" destOrd="0" parTransId="{1C6CA9A3-6A4C-4605-B28D-1467EEE806E5}" sibTransId="{0C09D535-5DF6-43CF-A7B9-68CE39D1D21E}"/>
    <dgm:cxn modelId="{EE54B8B1-7291-4FDD-AAE8-6205371F38D0}" srcId="{AF9AF20E-69C2-49AD-B90C-D054A83E7E9E}" destId="{BE5B1D4D-5098-43C1-8398-0C5F61315AB8}" srcOrd="0" destOrd="0" parTransId="{A5598294-76C6-4F4B-A393-5BCBB879A34F}" sibTransId="{97E979BD-58CF-46E3-A00C-33B874C8D534}"/>
    <dgm:cxn modelId="{8821163A-EE87-4FA9-9F18-3FD83C45ADE8}" type="presOf" srcId="{AF9AF20E-69C2-49AD-B90C-D054A83E7E9E}" destId="{B6099F7F-3F77-42D5-AB1C-10BA93E0A6ED}" srcOrd="0" destOrd="0" presId="urn:microsoft.com/office/officeart/2005/8/layout/vList5"/>
    <dgm:cxn modelId="{CA81FDF6-39A7-4411-BCBC-A8211FB19743}" type="presParOf" srcId="{8162A0E1-9EB0-4F07-A225-262DB1FC2AC8}" destId="{EF3F4899-A014-4380-B732-7343706C4504}" srcOrd="0" destOrd="0" presId="urn:microsoft.com/office/officeart/2005/8/layout/vList5"/>
    <dgm:cxn modelId="{BA0CEF86-B80E-40E1-9937-B765E9E36F07}" type="presParOf" srcId="{EF3F4899-A014-4380-B732-7343706C4504}" destId="{E86A1E9E-FB86-4FF6-A267-A163015B2EB7}" srcOrd="0" destOrd="0" presId="urn:microsoft.com/office/officeart/2005/8/layout/vList5"/>
    <dgm:cxn modelId="{815915A0-B919-4073-8612-5493A93CD6DC}" type="presParOf" srcId="{EF3F4899-A014-4380-B732-7343706C4504}" destId="{FF8868BB-E881-4F9E-B070-044F0D6EE5C2}" srcOrd="1" destOrd="0" presId="urn:microsoft.com/office/officeart/2005/8/layout/vList5"/>
    <dgm:cxn modelId="{6F214EBA-FB67-4223-921A-FFE274CCF3AF}" type="presParOf" srcId="{8162A0E1-9EB0-4F07-A225-262DB1FC2AC8}" destId="{E9DED20E-B298-4C5D-8FD5-741371FC2788}" srcOrd="1" destOrd="0" presId="urn:microsoft.com/office/officeart/2005/8/layout/vList5"/>
    <dgm:cxn modelId="{B6F43EAD-7D26-4A52-99BE-4493EDD8904D}" type="presParOf" srcId="{8162A0E1-9EB0-4F07-A225-262DB1FC2AC8}" destId="{EB7CEFA2-318E-4D83-95AD-8DD65FDC299C}" srcOrd="2" destOrd="0" presId="urn:microsoft.com/office/officeart/2005/8/layout/vList5"/>
    <dgm:cxn modelId="{59F74B12-2DD1-478F-BA98-02D0FD62FB34}" type="presParOf" srcId="{EB7CEFA2-318E-4D83-95AD-8DD65FDC299C}" destId="{4D9BDFED-9723-4E05-A5A9-F656EE8E581C}" srcOrd="0" destOrd="0" presId="urn:microsoft.com/office/officeart/2005/8/layout/vList5"/>
    <dgm:cxn modelId="{310F8417-DD7F-431F-9AFA-E31C74E6741C}" type="presParOf" srcId="{EB7CEFA2-318E-4D83-95AD-8DD65FDC299C}" destId="{F675D31F-C60F-4FC4-AF65-16F93D55F7CE}" srcOrd="1" destOrd="0" presId="urn:microsoft.com/office/officeart/2005/8/layout/vList5"/>
    <dgm:cxn modelId="{314F33BA-F6EE-41C9-A23E-F70D70D3B747}" type="presParOf" srcId="{8162A0E1-9EB0-4F07-A225-262DB1FC2AC8}" destId="{A479A1E3-53C5-41EA-A250-D9ECFBC20FFD}" srcOrd="3" destOrd="0" presId="urn:microsoft.com/office/officeart/2005/8/layout/vList5"/>
    <dgm:cxn modelId="{7B4997AF-4B04-4524-A123-CC592668C6BD}" type="presParOf" srcId="{8162A0E1-9EB0-4F07-A225-262DB1FC2AC8}" destId="{2C9085AD-1343-4624-9BAD-0ADF9AC8DB56}" srcOrd="4" destOrd="0" presId="urn:microsoft.com/office/officeart/2005/8/layout/vList5"/>
    <dgm:cxn modelId="{F8BEEE2E-0116-4FE6-A739-FFD844809C1C}" type="presParOf" srcId="{2C9085AD-1343-4624-9BAD-0ADF9AC8DB56}" destId="{B6099F7F-3F77-42D5-AB1C-10BA93E0A6ED}" srcOrd="0" destOrd="0" presId="urn:microsoft.com/office/officeart/2005/8/layout/vList5"/>
    <dgm:cxn modelId="{0653248E-AB22-4459-B630-7171310EE5A7}" type="presParOf" srcId="{2C9085AD-1343-4624-9BAD-0ADF9AC8DB56}" destId="{53D179A0-F2FB-40EE-896D-788501BF9C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F8B51F6-EC7B-492C-920C-38DFD58FD02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01F1AC0-6301-4311-AE39-90A1632DB54E}">
      <dgm:prSet phldrT="[Tekst]"/>
      <dgm:spPr/>
      <dgm:t>
        <a:bodyPr/>
        <a:lstStyle/>
        <a:p>
          <a:r>
            <a:rPr lang="pl-PL" dirty="0" smtClean="0"/>
            <a:t>1 miejsce</a:t>
          </a:r>
          <a:endParaRPr lang="pl-PL" dirty="0"/>
        </a:p>
      </dgm:t>
    </dgm:pt>
    <dgm:pt modelId="{93E8B95C-0071-4E72-97E0-C1573CFF0CE8}" type="parTrans" cxnId="{49860007-651D-4294-BB02-743ADFF9A04A}">
      <dgm:prSet/>
      <dgm:spPr/>
      <dgm:t>
        <a:bodyPr/>
        <a:lstStyle/>
        <a:p>
          <a:endParaRPr lang="pl-PL"/>
        </a:p>
      </dgm:t>
    </dgm:pt>
    <dgm:pt modelId="{345D63D3-6C41-45EA-B541-2CA754948F6F}" type="sibTrans" cxnId="{49860007-651D-4294-BB02-743ADFF9A04A}">
      <dgm:prSet/>
      <dgm:spPr/>
      <dgm:t>
        <a:bodyPr/>
        <a:lstStyle/>
        <a:p>
          <a:endParaRPr lang="pl-PL"/>
        </a:p>
      </dgm:t>
    </dgm:pt>
    <dgm:pt modelId="{E3719748-7764-4887-8A4F-02571B8D6B85}">
      <dgm:prSet phldrT="[Tekst]" custT="1"/>
      <dgm:spPr/>
      <dgm:t>
        <a:bodyPr/>
        <a:lstStyle/>
        <a:p>
          <a:r>
            <a:rPr lang="pl-PL" sz="1600" dirty="0" smtClean="0"/>
            <a:t>Ewelina Konieczka</a:t>
          </a:r>
          <a:endParaRPr lang="pl-PL" sz="1600" dirty="0"/>
        </a:p>
      </dgm:t>
    </dgm:pt>
    <dgm:pt modelId="{1C6CA9A3-6A4C-4605-B28D-1467EEE806E5}" type="parTrans" cxnId="{5172C524-5782-4075-86A6-1E587FFA3027}">
      <dgm:prSet/>
      <dgm:spPr/>
      <dgm:t>
        <a:bodyPr/>
        <a:lstStyle/>
        <a:p>
          <a:endParaRPr lang="pl-PL"/>
        </a:p>
      </dgm:t>
    </dgm:pt>
    <dgm:pt modelId="{0C09D535-5DF6-43CF-A7B9-68CE39D1D21E}" type="sibTrans" cxnId="{5172C524-5782-4075-86A6-1E587FFA3027}">
      <dgm:prSet/>
      <dgm:spPr/>
      <dgm:t>
        <a:bodyPr/>
        <a:lstStyle/>
        <a:p>
          <a:endParaRPr lang="pl-PL"/>
        </a:p>
      </dgm:t>
    </dgm:pt>
    <dgm:pt modelId="{EED275F8-124C-4644-A3D8-DEDC8CCA0982}">
      <dgm:prSet phldrT="[Tekst]"/>
      <dgm:spPr/>
      <dgm:t>
        <a:bodyPr/>
        <a:lstStyle/>
        <a:p>
          <a:r>
            <a:rPr lang="pl-PL" dirty="0" smtClean="0"/>
            <a:t>2 miejsce</a:t>
          </a:r>
          <a:endParaRPr lang="pl-PL" dirty="0"/>
        </a:p>
      </dgm:t>
    </dgm:pt>
    <dgm:pt modelId="{2191923F-63CB-4C79-A86F-ED6F532DB4AC}" type="parTrans" cxnId="{CED0988D-FF47-4170-B88E-E3300C6CAB53}">
      <dgm:prSet/>
      <dgm:spPr/>
      <dgm:t>
        <a:bodyPr/>
        <a:lstStyle/>
        <a:p>
          <a:endParaRPr lang="pl-PL"/>
        </a:p>
      </dgm:t>
    </dgm:pt>
    <dgm:pt modelId="{C94B6FFE-7D8B-4676-9F81-291C2BBC93A4}" type="sibTrans" cxnId="{CED0988D-FF47-4170-B88E-E3300C6CAB53}">
      <dgm:prSet/>
      <dgm:spPr/>
      <dgm:t>
        <a:bodyPr/>
        <a:lstStyle/>
        <a:p>
          <a:endParaRPr lang="pl-PL"/>
        </a:p>
      </dgm:t>
    </dgm:pt>
    <dgm:pt modelId="{2A4D695E-85D5-4F4C-9713-531EF62DBC91}">
      <dgm:prSet phldrT="[Tekst]" custT="1"/>
      <dgm:spPr/>
      <dgm:t>
        <a:bodyPr/>
        <a:lstStyle/>
        <a:p>
          <a:r>
            <a:rPr lang="pl-PL" sz="1600" dirty="0" smtClean="0"/>
            <a:t>Dawid Kaczmarek</a:t>
          </a:r>
          <a:endParaRPr lang="pl-PL" sz="1600" dirty="0"/>
        </a:p>
      </dgm:t>
    </dgm:pt>
    <dgm:pt modelId="{2E5008CB-7DF9-45BE-9A13-38120A09E6DB}" type="parTrans" cxnId="{57EA744A-FC9C-4CA0-AFA1-7D1DD50A52F9}">
      <dgm:prSet/>
      <dgm:spPr/>
      <dgm:t>
        <a:bodyPr/>
        <a:lstStyle/>
        <a:p>
          <a:endParaRPr lang="pl-PL"/>
        </a:p>
      </dgm:t>
    </dgm:pt>
    <dgm:pt modelId="{93BADB39-4115-48E7-949F-9B2E0FA4C920}" type="sibTrans" cxnId="{57EA744A-FC9C-4CA0-AFA1-7D1DD50A52F9}">
      <dgm:prSet/>
      <dgm:spPr/>
      <dgm:t>
        <a:bodyPr/>
        <a:lstStyle/>
        <a:p>
          <a:endParaRPr lang="pl-PL"/>
        </a:p>
      </dgm:t>
    </dgm:pt>
    <dgm:pt modelId="{AF9AF20E-69C2-49AD-B90C-D054A83E7E9E}">
      <dgm:prSet phldrT="[Tekst]"/>
      <dgm:spPr/>
      <dgm:t>
        <a:bodyPr/>
        <a:lstStyle/>
        <a:p>
          <a:r>
            <a:rPr lang="pl-PL" dirty="0" smtClean="0"/>
            <a:t>3 miejsce</a:t>
          </a:r>
          <a:endParaRPr lang="pl-PL" dirty="0"/>
        </a:p>
      </dgm:t>
    </dgm:pt>
    <dgm:pt modelId="{464AC0DC-EBFC-4C74-9D1C-F4589FAA033E}" type="parTrans" cxnId="{1132923A-7E71-466F-915D-38C867BD6D36}">
      <dgm:prSet/>
      <dgm:spPr/>
      <dgm:t>
        <a:bodyPr/>
        <a:lstStyle/>
        <a:p>
          <a:endParaRPr lang="pl-PL"/>
        </a:p>
      </dgm:t>
    </dgm:pt>
    <dgm:pt modelId="{12640F3D-0E7E-4DF0-9FC7-F7586A73AFB8}" type="sibTrans" cxnId="{1132923A-7E71-466F-915D-38C867BD6D36}">
      <dgm:prSet/>
      <dgm:spPr/>
      <dgm:t>
        <a:bodyPr/>
        <a:lstStyle/>
        <a:p>
          <a:endParaRPr lang="pl-PL"/>
        </a:p>
      </dgm:t>
    </dgm:pt>
    <dgm:pt modelId="{BE5B1D4D-5098-43C1-8398-0C5F61315AB8}">
      <dgm:prSet phldrT="[Tekst]" custT="1"/>
      <dgm:spPr/>
      <dgm:t>
        <a:bodyPr/>
        <a:lstStyle/>
        <a:p>
          <a:r>
            <a:rPr lang="pl-PL" sz="1600" dirty="0" smtClean="0"/>
            <a:t>Paweł </a:t>
          </a:r>
          <a:r>
            <a:rPr lang="pl-PL" sz="1600" dirty="0" err="1" smtClean="0"/>
            <a:t>Smelkowski</a:t>
          </a:r>
          <a:endParaRPr lang="pl-PL" sz="1600" dirty="0"/>
        </a:p>
      </dgm:t>
    </dgm:pt>
    <dgm:pt modelId="{A5598294-76C6-4F4B-A393-5BCBB879A34F}" type="parTrans" cxnId="{EE54B8B1-7291-4FDD-AAE8-6205371F38D0}">
      <dgm:prSet/>
      <dgm:spPr/>
      <dgm:t>
        <a:bodyPr/>
        <a:lstStyle/>
        <a:p>
          <a:endParaRPr lang="pl-PL"/>
        </a:p>
      </dgm:t>
    </dgm:pt>
    <dgm:pt modelId="{97E979BD-58CF-46E3-A00C-33B874C8D534}" type="sibTrans" cxnId="{EE54B8B1-7291-4FDD-AAE8-6205371F38D0}">
      <dgm:prSet/>
      <dgm:spPr/>
      <dgm:t>
        <a:bodyPr/>
        <a:lstStyle/>
        <a:p>
          <a:endParaRPr lang="pl-PL"/>
        </a:p>
      </dgm:t>
    </dgm:pt>
    <dgm:pt modelId="{8162A0E1-9EB0-4F07-A225-262DB1FC2AC8}" type="pres">
      <dgm:prSet presAssocID="{AF8B51F6-EC7B-492C-920C-38DFD58FD0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F3F4899-A014-4380-B732-7343706C4504}" type="pres">
      <dgm:prSet presAssocID="{801F1AC0-6301-4311-AE39-90A1632DB54E}" presName="linNode" presStyleCnt="0"/>
      <dgm:spPr/>
    </dgm:pt>
    <dgm:pt modelId="{E86A1E9E-FB86-4FF6-A267-A163015B2EB7}" type="pres">
      <dgm:prSet presAssocID="{801F1AC0-6301-4311-AE39-90A1632DB54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8868BB-E881-4F9E-B070-044F0D6EE5C2}" type="pres">
      <dgm:prSet presAssocID="{801F1AC0-6301-4311-AE39-90A1632DB54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DED20E-B298-4C5D-8FD5-741371FC2788}" type="pres">
      <dgm:prSet presAssocID="{345D63D3-6C41-45EA-B541-2CA754948F6F}" presName="sp" presStyleCnt="0"/>
      <dgm:spPr/>
    </dgm:pt>
    <dgm:pt modelId="{EB7CEFA2-318E-4D83-95AD-8DD65FDC299C}" type="pres">
      <dgm:prSet presAssocID="{EED275F8-124C-4644-A3D8-DEDC8CCA0982}" presName="linNode" presStyleCnt="0"/>
      <dgm:spPr/>
    </dgm:pt>
    <dgm:pt modelId="{4D9BDFED-9723-4E05-A5A9-F656EE8E581C}" type="pres">
      <dgm:prSet presAssocID="{EED275F8-124C-4644-A3D8-DEDC8CCA098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75D31F-C60F-4FC4-AF65-16F93D55F7CE}" type="pres">
      <dgm:prSet presAssocID="{EED275F8-124C-4644-A3D8-DEDC8CCA098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79A1E3-53C5-41EA-A250-D9ECFBC20FFD}" type="pres">
      <dgm:prSet presAssocID="{C94B6FFE-7D8B-4676-9F81-291C2BBC93A4}" presName="sp" presStyleCnt="0"/>
      <dgm:spPr/>
    </dgm:pt>
    <dgm:pt modelId="{2C9085AD-1343-4624-9BAD-0ADF9AC8DB56}" type="pres">
      <dgm:prSet presAssocID="{AF9AF20E-69C2-49AD-B90C-D054A83E7E9E}" presName="linNode" presStyleCnt="0"/>
      <dgm:spPr/>
    </dgm:pt>
    <dgm:pt modelId="{B6099F7F-3F77-42D5-AB1C-10BA93E0A6ED}" type="pres">
      <dgm:prSet presAssocID="{AF9AF20E-69C2-49AD-B90C-D054A83E7E9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D179A0-F2FB-40EE-896D-788501BF9C70}" type="pres">
      <dgm:prSet presAssocID="{AF9AF20E-69C2-49AD-B90C-D054A83E7E9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66DD18F-82DB-486C-98DF-683316895303}" type="presOf" srcId="{E3719748-7764-4887-8A4F-02571B8D6B85}" destId="{FF8868BB-E881-4F9E-B070-044F0D6EE5C2}" srcOrd="0" destOrd="0" presId="urn:microsoft.com/office/officeart/2005/8/layout/vList5"/>
    <dgm:cxn modelId="{CED0988D-FF47-4170-B88E-E3300C6CAB53}" srcId="{AF8B51F6-EC7B-492C-920C-38DFD58FD029}" destId="{EED275F8-124C-4644-A3D8-DEDC8CCA0982}" srcOrd="1" destOrd="0" parTransId="{2191923F-63CB-4C79-A86F-ED6F532DB4AC}" sibTransId="{C94B6FFE-7D8B-4676-9F81-291C2BBC93A4}"/>
    <dgm:cxn modelId="{AE253D0B-9468-4DE3-9DF9-AD4CDCD282FD}" type="presOf" srcId="{EED275F8-124C-4644-A3D8-DEDC8CCA0982}" destId="{4D9BDFED-9723-4E05-A5A9-F656EE8E581C}" srcOrd="0" destOrd="0" presId="urn:microsoft.com/office/officeart/2005/8/layout/vList5"/>
    <dgm:cxn modelId="{15A86053-2EE1-4FDB-AD26-8F0B2C90E9EB}" type="presOf" srcId="{2A4D695E-85D5-4F4C-9713-531EF62DBC91}" destId="{F675D31F-C60F-4FC4-AF65-16F93D55F7CE}" srcOrd="0" destOrd="0" presId="urn:microsoft.com/office/officeart/2005/8/layout/vList5"/>
    <dgm:cxn modelId="{49860007-651D-4294-BB02-743ADFF9A04A}" srcId="{AF8B51F6-EC7B-492C-920C-38DFD58FD029}" destId="{801F1AC0-6301-4311-AE39-90A1632DB54E}" srcOrd="0" destOrd="0" parTransId="{93E8B95C-0071-4E72-97E0-C1573CFF0CE8}" sibTransId="{345D63D3-6C41-45EA-B541-2CA754948F6F}"/>
    <dgm:cxn modelId="{CD8A45D0-F9A3-4D08-8061-6615728FBF32}" type="presOf" srcId="{AF9AF20E-69C2-49AD-B90C-D054A83E7E9E}" destId="{B6099F7F-3F77-42D5-AB1C-10BA93E0A6ED}" srcOrd="0" destOrd="0" presId="urn:microsoft.com/office/officeart/2005/8/layout/vList5"/>
    <dgm:cxn modelId="{5172C524-5782-4075-86A6-1E587FFA3027}" srcId="{801F1AC0-6301-4311-AE39-90A1632DB54E}" destId="{E3719748-7764-4887-8A4F-02571B8D6B85}" srcOrd="0" destOrd="0" parTransId="{1C6CA9A3-6A4C-4605-B28D-1467EEE806E5}" sibTransId="{0C09D535-5DF6-43CF-A7B9-68CE39D1D21E}"/>
    <dgm:cxn modelId="{1132923A-7E71-466F-915D-38C867BD6D36}" srcId="{AF8B51F6-EC7B-492C-920C-38DFD58FD029}" destId="{AF9AF20E-69C2-49AD-B90C-D054A83E7E9E}" srcOrd="2" destOrd="0" parTransId="{464AC0DC-EBFC-4C74-9D1C-F4589FAA033E}" sibTransId="{12640F3D-0E7E-4DF0-9FC7-F7586A73AFB8}"/>
    <dgm:cxn modelId="{012A16DF-9F7F-4043-B224-3ADA490B8284}" type="presOf" srcId="{AF8B51F6-EC7B-492C-920C-38DFD58FD029}" destId="{8162A0E1-9EB0-4F07-A225-262DB1FC2AC8}" srcOrd="0" destOrd="0" presId="urn:microsoft.com/office/officeart/2005/8/layout/vList5"/>
    <dgm:cxn modelId="{ADC6C39A-DF43-469C-B370-FBC8B957CA2E}" type="presOf" srcId="{BE5B1D4D-5098-43C1-8398-0C5F61315AB8}" destId="{53D179A0-F2FB-40EE-896D-788501BF9C70}" srcOrd="0" destOrd="0" presId="urn:microsoft.com/office/officeart/2005/8/layout/vList5"/>
    <dgm:cxn modelId="{57EA744A-FC9C-4CA0-AFA1-7D1DD50A52F9}" srcId="{EED275F8-124C-4644-A3D8-DEDC8CCA0982}" destId="{2A4D695E-85D5-4F4C-9713-531EF62DBC91}" srcOrd="0" destOrd="0" parTransId="{2E5008CB-7DF9-45BE-9A13-38120A09E6DB}" sibTransId="{93BADB39-4115-48E7-949F-9B2E0FA4C920}"/>
    <dgm:cxn modelId="{44004D3F-6E5E-4BFB-8000-1BEA98567922}" type="presOf" srcId="{801F1AC0-6301-4311-AE39-90A1632DB54E}" destId="{E86A1E9E-FB86-4FF6-A267-A163015B2EB7}" srcOrd="0" destOrd="0" presId="urn:microsoft.com/office/officeart/2005/8/layout/vList5"/>
    <dgm:cxn modelId="{EE54B8B1-7291-4FDD-AAE8-6205371F38D0}" srcId="{AF9AF20E-69C2-49AD-B90C-D054A83E7E9E}" destId="{BE5B1D4D-5098-43C1-8398-0C5F61315AB8}" srcOrd="0" destOrd="0" parTransId="{A5598294-76C6-4F4B-A393-5BCBB879A34F}" sibTransId="{97E979BD-58CF-46E3-A00C-33B874C8D534}"/>
    <dgm:cxn modelId="{E3506153-D700-4DCE-B1BA-F393D28A3AD2}" type="presParOf" srcId="{8162A0E1-9EB0-4F07-A225-262DB1FC2AC8}" destId="{EF3F4899-A014-4380-B732-7343706C4504}" srcOrd="0" destOrd="0" presId="urn:microsoft.com/office/officeart/2005/8/layout/vList5"/>
    <dgm:cxn modelId="{9F3FD703-AC95-4545-BCB7-345CD89065A5}" type="presParOf" srcId="{EF3F4899-A014-4380-B732-7343706C4504}" destId="{E86A1E9E-FB86-4FF6-A267-A163015B2EB7}" srcOrd="0" destOrd="0" presId="urn:microsoft.com/office/officeart/2005/8/layout/vList5"/>
    <dgm:cxn modelId="{18123FCC-0CBC-44FD-8F60-E868A033065F}" type="presParOf" srcId="{EF3F4899-A014-4380-B732-7343706C4504}" destId="{FF8868BB-E881-4F9E-B070-044F0D6EE5C2}" srcOrd="1" destOrd="0" presId="urn:microsoft.com/office/officeart/2005/8/layout/vList5"/>
    <dgm:cxn modelId="{0DEF4150-1CDA-400F-8F84-5147D76C12F9}" type="presParOf" srcId="{8162A0E1-9EB0-4F07-A225-262DB1FC2AC8}" destId="{E9DED20E-B298-4C5D-8FD5-741371FC2788}" srcOrd="1" destOrd="0" presId="urn:microsoft.com/office/officeart/2005/8/layout/vList5"/>
    <dgm:cxn modelId="{798A7EAD-0B16-4324-A951-DB0E27D343AF}" type="presParOf" srcId="{8162A0E1-9EB0-4F07-A225-262DB1FC2AC8}" destId="{EB7CEFA2-318E-4D83-95AD-8DD65FDC299C}" srcOrd="2" destOrd="0" presId="urn:microsoft.com/office/officeart/2005/8/layout/vList5"/>
    <dgm:cxn modelId="{F3820E6C-ECB2-4CCE-8F9B-B7CF181EB2A0}" type="presParOf" srcId="{EB7CEFA2-318E-4D83-95AD-8DD65FDC299C}" destId="{4D9BDFED-9723-4E05-A5A9-F656EE8E581C}" srcOrd="0" destOrd="0" presId="urn:microsoft.com/office/officeart/2005/8/layout/vList5"/>
    <dgm:cxn modelId="{AB225769-9C1B-4F4D-8952-49E103AC5194}" type="presParOf" srcId="{EB7CEFA2-318E-4D83-95AD-8DD65FDC299C}" destId="{F675D31F-C60F-4FC4-AF65-16F93D55F7CE}" srcOrd="1" destOrd="0" presId="urn:microsoft.com/office/officeart/2005/8/layout/vList5"/>
    <dgm:cxn modelId="{6F67B0DA-7F9E-40EC-B51B-4C75F3009E29}" type="presParOf" srcId="{8162A0E1-9EB0-4F07-A225-262DB1FC2AC8}" destId="{A479A1E3-53C5-41EA-A250-D9ECFBC20FFD}" srcOrd="3" destOrd="0" presId="urn:microsoft.com/office/officeart/2005/8/layout/vList5"/>
    <dgm:cxn modelId="{B90DB120-82B0-4C70-9E0C-BF0FC9EFB18D}" type="presParOf" srcId="{8162A0E1-9EB0-4F07-A225-262DB1FC2AC8}" destId="{2C9085AD-1343-4624-9BAD-0ADF9AC8DB56}" srcOrd="4" destOrd="0" presId="urn:microsoft.com/office/officeart/2005/8/layout/vList5"/>
    <dgm:cxn modelId="{8F221D7F-AF96-4BD2-ADAB-BCC858A2F9E9}" type="presParOf" srcId="{2C9085AD-1343-4624-9BAD-0ADF9AC8DB56}" destId="{B6099F7F-3F77-42D5-AB1C-10BA93E0A6ED}" srcOrd="0" destOrd="0" presId="urn:microsoft.com/office/officeart/2005/8/layout/vList5"/>
    <dgm:cxn modelId="{8A17E401-ED43-4765-A7A8-F37DBA40222A}" type="presParOf" srcId="{2C9085AD-1343-4624-9BAD-0ADF9AC8DB56}" destId="{53D179A0-F2FB-40EE-896D-788501BF9C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398F7C8-415A-45E7-A0A4-6608625267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68A556D-427C-4189-972A-70C63C6FFADF}">
      <dgm:prSet/>
      <dgm:spPr/>
      <dgm:t>
        <a:bodyPr/>
        <a:lstStyle/>
        <a:p>
          <a:r>
            <a:rPr lang="pl-PL" b="1" dirty="0" smtClean="0"/>
            <a:t>Złoto w </a:t>
          </a:r>
          <a:r>
            <a:rPr lang="pl-PL" b="1" dirty="0" smtClean="0">
              <a:hlinkClick xmlns:r="http://schemas.openxmlformats.org/officeDocument/2006/relationships" r:id="rId1" tooltip="Biegi narciarskie na Zimowych Igrzyskach Olimpijskich 2010"/>
            </a:rPr>
            <a:t>Vancouver 2010</a:t>
          </a:r>
          <a:r>
            <a:rPr lang="pl-PL" b="1" dirty="0" smtClean="0"/>
            <a:t> 30 km </a:t>
          </a:r>
          <a:r>
            <a:rPr lang="pl-PL" b="1" dirty="0" err="1" smtClean="0"/>
            <a:t>s.klasyczny</a:t>
          </a:r>
          <a:r>
            <a:rPr lang="pl-PL" b="1" dirty="0" smtClean="0"/>
            <a:t> </a:t>
          </a:r>
        </a:p>
      </dgm:t>
    </dgm:pt>
    <dgm:pt modelId="{6FB1B5DC-6BBC-4DBA-8064-A820A70403FE}" type="parTrans" cxnId="{56891E67-B010-4384-A3D7-CF705C5961BB}">
      <dgm:prSet/>
      <dgm:spPr/>
      <dgm:t>
        <a:bodyPr/>
        <a:lstStyle/>
        <a:p>
          <a:endParaRPr lang="pl-PL"/>
        </a:p>
      </dgm:t>
    </dgm:pt>
    <dgm:pt modelId="{A682B9DE-6914-43D7-8549-5F7D29CBF25B}" type="sibTrans" cxnId="{56891E67-B010-4384-A3D7-CF705C5961BB}">
      <dgm:prSet/>
      <dgm:spPr/>
      <dgm:t>
        <a:bodyPr/>
        <a:lstStyle/>
        <a:p>
          <a:endParaRPr lang="pl-PL"/>
        </a:p>
      </dgm:t>
    </dgm:pt>
    <dgm:pt modelId="{FCF79D2C-A8C3-439C-B035-3B6E75D25F88}">
      <dgm:prSet/>
      <dgm:spPr/>
      <dgm:t>
        <a:bodyPr/>
        <a:lstStyle/>
        <a:p>
          <a:r>
            <a:rPr lang="pl-PL" b="1" dirty="0" smtClean="0"/>
            <a:t>Złoto w </a:t>
          </a:r>
          <a:r>
            <a:rPr lang="pl-PL" b="1" dirty="0" smtClean="0">
              <a:hlinkClick xmlns:r="http://schemas.openxmlformats.org/officeDocument/2006/relationships" r:id="rId2" tooltip="Biegi narciarskie na Zimowych Igrzyskach Olimpijskich 2014"/>
            </a:rPr>
            <a:t>Soczi 2014</a:t>
          </a:r>
          <a:r>
            <a:rPr lang="pl-PL" b="1" dirty="0" smtClean="0"/>
            <a:t> 10 km </a:t>
          </a:r>
          <a:r>
            <a:rPr lang="pl-PL" b="1" dirty="0" err="1" smtClean="0"/>
            <a:t>s.klasyczny</a:t>
          </a:r>
          <a:r>
            <a:rPr lang="pl-PL" b="1" dirty="0" smtClean="0"/>
            <a:t> </a:t>
          </a:r>
        </a:p>
      </dgm:t>
    </dgm:pt>
    <dgm:pt modelId="{B785EB0C-8CC6-4CEF-910E-C3AAC996844C}" type="parTrans" cxnId="{D8267109-B9CF-4787-BC13-6B5D1EF616C4}">
      <dgm:prSet/>
      <dgm:spPr/>
      <dgm:t>
        <a:bodyPr/>
        <a:lstStyle/>
        <a:p>
          <a:endParaRPr lang="pl-PL"/>
        </a:p>
      </dgm:t>
    </dgm:pt>
    <dgm:pt modelId="{825AD7C6-02F1-4CFF-8C3E-76319DD1C137}" type="sibTrans" cxnId="{D8267109-B9CF-4787-BC13-6B5D1EF616C4}">
      <dgm:prSet/>
      <dgm:spPr/>
      <dgm:t>
        <a:bodyPr/>
        <a:lstStyle/>
        <a:p>
          <a:endParaRPr lang="pl-PL"/>
        </a:p>
      </dgm:t>
    </dgm:pt>
    <dgm:pt modelId="{50387C76-1AA3-450E-9278-2086A80CAC40}">
      <dgm:prSet/>
      <dgm:spPr/>
      <dgm:t>
        <a:bodyPr/>
        <a:lstStyle/>
        <a:p>
          <a:r>
            <a:rPr lang="pl-PL" b="1" smtClean="0"/>
            <a:t>Srebro w </a:t>
          </a:r>
          <a:r>
            <a:rPr lang="pl-PL" b="1" smtClean="0">
              <a:hlinkClick xmlns:r="http://schemas.openxmlformats.org/officeDocument/2006/relationships" r:id="rId1" tooltip="Biegi narciarskie na Zimowych Igrzyskach Olimpijskich 2010"/>
            </a:rPr>
            <a:t>Vancouver 2010</a:t>
          </a:r>
          <a:r>
            <a:rPr lang="pl-PL" b="1" smtClean="0"/>
            <a:t> sprint s.klasyczny </a:t>
          </a:r>
          <a:endParaRPr lang="pl-PL" b="1" dirty="0" smtClean="0"/>
        </a:p>
      </dgm:t>
    </dgm:pt>
    <dgm:pt modelId="{4FCC980F-8BB2-4C56-9F32-C4CFB5BD0F6A}" type="parTrans" cxnId="{81A82DED-48AC-448E-AFC3-37B8AF320D95}">
      <dgm:prSet/>
      <dgm:spPr/>
      <dgm:t>
        <a:bodyPr/>
        <a:lstStyle/>
        <a:p>
          <a:endParaRPr lang="pl-PL"/>
        </a:p>
      </dgm:t>
    </dgm:pt>
    <dgm:pt modelId="{7CA4FEE6-44F7-4CBE-9A2E-B90FD3252131}" type="sibTrans" cxnId="{81A82DED-48AC-448E-AFC3-37B8AF320D95}">
      <dgm:prSet/>
      <dgm:spPr/>
      <dgm:t>
        <a:bodyPr/>
        <a:lstStyle/>
        <a:p>
          <a:endParaRPr lang="pl-PL"/>
        </a:p>
      </dgm:t>
    </dgm:pt>
    <dgm:pt modelId="{DF98B254-DB86-48A7-9463-46E220CC96E5}">
      <dgm:prSet/>
      <dgm:spPr/>
      <dgm:t>
        <a:bodyPr/>
        <a:lstStyle/>
        <a:p>
          <a:r>
            <a:rPr lang="pl-PL" b="1" dirty="0" smtClean="0"/>
            <a:t>Brąz w </a:t>
          </a:r>
          <a:r>
            <a:rPr lang="pl-PL" b="1" dirty="0" smtClean="0">
              <a:hlinkClick xmlns:r="http://schemas.openxmlformats.org/officeDocument/2006/relationships" r:id="rId3" tooltip="Biegi narciarskie na Zimowych Igrzyskach Olimpijskich 2006"/>
            </a:rPr>
            <a:t>Turynie 2006</a:t>
          </a:r>
          <a:r>
            <a:rPr lang="pl-PL" b="1" dirty="0" smtClean="0"/>
            <a:t> 30 km </a:t>
          </a:r>
          <a:r>
            <a:rPr lang="pl-PL" b="1" dirty="0" err="1" smtClean="0"/>
            <a:t>s.dowolny</a:t>
          </a:r>
          <a:r>
            <a:rPr lang="pl-PL" b="1" dirty="0" smtClean="0"/>
            <a:t> </a:t>
          </a:r>
        </a:p>
      </dgm:t>
    </dgm:pt>
    <dgm:pt modelId="{93980ED0-A485-408B-9A5E-9470BF67A1A6}" type="parTrans" cxnId="{F6F964EC-EBB2-4C59-9168-124772B3D17E}">
      <dgm:prSet/>
      <dgm:spPr/>
      <dgm:t>
        <a:bodyPr/>
        <a:lstStyle/>
        <a:p>
          <a:endParaRPr lang="pl-PL"/>
        </a:p>
      </dgm:t>
    </dgm:pt>
    <dgm:pt modelId="{A7D9EE58-4775-4623-8B42-7B046EA2E4FA}" type="sibTrans" cxnId="{F6F964EC-EBB2-4C59-9168-124772B3D17E}">
      <dgm:prSet/>
      <dgm:spPr/>
      <dgm:t>
        <a:bodyPr/>
        <a:lstStyle/>
        <a:p>
          <a:endParaRPr lang="pl-PL"/>
        </a:p>
      </dgm:t>
    </dgm:pt>
    <dgm:pt modelId="{9F96DFCD-EB24-4169-9EC9-FFD33778AA19}">
      <dgm:prSet/>
      <dgm:spPr/>
      <dgm:t>
        <a:bodyPr/>
        <a:lstStyle/>
        <a:p>
          <a:r>
            <a:rPr lang="pl-PL" b="1" smtClean="0"/>
            <a:t>Brąz w </a:t>
          </a:r>
          <a:r>
            <a:rPr lang="pl-PL" b="1" smtClean="0">
              <a:hlinkClick xmlns:r="http://schemas.openxmlformats.org/officeDocument/2006/relationships" r:id="rId1" tooltip="Biegi narciarskie na Zimowych Igrzyskach Olimpijskich 2010"/>
            </a:rPr>
            <a:t>Vancouver 2010</a:t>
          </a:r>
          <a:r>
            <a:rPr lang="pl-PL" b="1" smtClean="0"/>
            <a:t> 15 km łączony</a:t>
          </a:r>
          <a:endParaRPr lang="pl-PL" b="1" dirty="0" smtClean="0"/>
        </a:p>
      </dgm:t>
    </dgm:pt>
    <dgm:pt modelId="{925A80B8-05D2-4503-AB29-9AFF9E7F0DFE}" type="parTrans" cxnId="{E82161BB-B8CA-4D8C-9AF0-D6CB953D1C39}">
      <dgm:prSet/>
      <dgm:spPr/>
      <dgm:t>
        <a:bodyPr/>
        <a:lstStyle/>
        <a:p>
          <a:endParaRPr lang="pl-PL"/>
        </a:p>
      </dgm:t>
    </dgm:pt>
    <dgm:pt modelId="{9A1C46F9-BC2E-4984-B08F-582F9F4199C3}" type="sibTrans" cxnId="{E82161BB-B8CA-4D8C-9AF0-D6CB953D1C39}">
      <dgm:prSet/>
      <dgm:spPr/>
      <dgm:t>
        <a:bodyPr/>
        <a:lstStyle/>
        <a:p>
          <a:endParaRPr lang="pl-PL"/>
        </a:p>
      </dgm:t>
    </dgm:pt>
    <dgm:pt modelId="{4340FDEF-374B-4ABE-97D8-E5BC019655AF}" type="pres">
      <dgm:prSet presAssocID="{2398F7C8-415A-45E7-A0A4-6608625267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6A45EF5-C4FE-4A83-835A-A38C3BEFF63E}" type="pres">
      <dgm:prSet presAssocID="{D68A556D-427C-4189-972A-70C63C6FFAD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53D9F2-2D74-474E-9B7C-3827927838E1}" type="pres">
      <dgm:prSet presAssocID="{A682B9DE-6914-43D7-8549-5F7D29CBF25B}" presName="spacer" presStyleCnt="0"/>
      <dgm:spPr/>
    </dgm:pt>
    <dgm:pt modelId="{BA9D7192-9A22-4DAE-80FD-C8F1B9BB8F4D}" type="pres">
      <dgm:prSet presAssocID="{FCF79D2C-A8C3-439C-B035-3B6E75D25F8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BD11ED-1F29-4B90-9717-616D9FA2FD8A}" type="pres">
      <dgm:prSet presAssocID="{825AD7C6-02F1-4CFF-8C3E-76319DD1C137}" presName="spacer" presStyleCnt="0"/>
      <dgm:spPr/>
    </dgm:pt>
    <dgm:pt modelId="{E5FE717C-2616-453A-A5BD-7ADB0E4C53AF}" type="pres">
      <dgm:prSet presAssocID="{50387C76-1AA3-450E-9278-2086A80CAC4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C48626-AD61-4E41-BCE3-71FBC4B96E2E}" type="pres">
      <dgm:prSet presAssocID="{7CA4FEE6-44F7-4CBE-9A2E-B90FD3252131}" presName="spacer" presStyleCnt="0"/>
      <dgm:spPr/>
    </dgm:pt>
    <dgm:pt modelId="{F2E4DC98-47AC-4715-B9A5-60C560A7B392}" type="pres">
      <dgm:prSet presAssocID="{DF98B254-DB86-48A7-9463-46E220CC96E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12F77E-E903-4A95-BD90-9BA0B3DE15A3}" type="pres">
      <dgm:prSet presAssocID="{A7D9EE58-4775-4623-8B42-7B046EA2E4FA}" presName="spacer" presStyleCnt="0"/>
      <dgm:spPr/>
    </dgm:pt>
    <dgm:pt modelId="{1C21D554-442F-4DA5-9334-9A388C30CFEA}" type="pres">
      <dgm:prSet presAssocID="{9F96DFCD-EB24-4169-9EC9-FFD33778AA1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82161BB-B8CA-4D8C-9AF0-D6CB953D1C39}" srcId="{2398F7C8-415A-45E7-A0A4-660862526701}" destId="{9F96DFCD-EB24-4169-9EC9-FFD33778AA19}" srcOrd="4" destOrd="0" parTransId="{925A80B8-05D2-4503-AB29-9AFF9E7F0DFE}" sibTransId="{9A1C46F9-BC2E-4984-B08F-582F9F4199C3}"/>
    <dgm:cxn modelId="{840A43C2-D24A-4CAD-A776-3A66DD6DD716}" type="presOf" srcId="{D68A556D-427C-4189-972A-70C63C6FFADF}" destId="{B6A45EF5-C4FE-4A83-835A-A38C3BEFF63E}" srcOrd="0" destOrd="0" presId="urn:microsoft.com/office/officeart/2005/8/layout/vList2"/>
    <dgm:cxn modelId="{D9D39B3B-6E92-492E-9AA9-CB93D09C3FB9}" type="presOf" srcId="{FCF79D2C-A8C3-439C-B035-3B6E75D25F88}" destId="{BA9D7192-9A22-4DAE-80FD-C8F1B9BB8F4D}" srcOrd="0" destOrd="0" presId="urn:microsoft.com/office/officeart/2005/8/layout/vList2"/>
    <dgm:cxn modelId="{81A82DED-48AC-448E-AFC3-37B8AF320D95}" srcId="{2398F7C8-415A-45E7-A0A4-660862526701}" destId="{50387C76-1AA3-450E-9278-2086A80CAC40}" srcOrd="2" destOrd="0" parTransId="{4FCC980F-8BB2-4C56-9F32-C4CFB5BD0F6A}" sibTransId="{7CA4FEE6-44F7-4CBE-9A2E-B90FD3252131}"/>
    <dgm:cxn modelId="{53C1DA17-63C0-45C9-A71E-4F376C8F2B30}" type="presOf" srcId="{50387C76-1AA3-450E-9278-2086A80CAC40}" destId="{E5FE717C-2616-453A-A5BD-7ADB0E4C53AF}" srcOrd="0" destOrd="0" presId="urn:microsoft.com/office/officeart/2005/8/layout/vList2"/>
    <dgm:cxn modelId="{7B1260C3-433C-41F1-9F49-4E6108FDF130}" type="presOf" srcId="{9F96DFCD-EB24-4169-9EC9-FFD33778AA19}" destId="{1C21D554-442F-4DA5-9334-9A388C30CFEA}" srcOrd="0" destOrd="0" presId="urn:microsoft.com/office/officeart/2005/8/layout/vList2"/>
    <dgm:cxn modelId="{F6F964EC-EBB2-4C59-9168-124772B3D17E}" srcId="{2398F7C8-415A-45E7-A0A4-660862526701}" destId="{DF98B254-DB86-48A7-9463-46E220CC96E5}" srcOrd="3" destOrd="0" parTransId="{93980ED0-A485-408B-9A5E-9470BF67A1A6}" sibTransId="{A7D9EE58-4775-4623-8B42-7B046EA2E4FA}"/>
    <dgm:cxn modelId="{D8267109-B9CF-4787-BC13-6B5D1EF616C4}" srcId="{2398F7C8-415A-45E7-A0A4-660862526701}" destId="{FCF79D2C-A8C3-439C-B035-3B6E75D25F88}" srcOrd="1" destOrd="0" parTransId="{B785EB0C-8CC6-4CEF-910E-C3AAC996844C}" sibTransId="{825AD7C6-02F1-4CFF-8C3E-76319DD1C137}"/>
    <dgm:cxn modelId="{C1212E1D-AB0F-498D-924B-452242637B28}" type="presOf" srcId="{DF98B254-DB86-48A7-9463-46E220CC96E5}" destId="{F2E4DC98-47AC-4715-B9A5-60C560A7B392}" srcOrd="0" destOrd="0" presId="urn:microsoft.com/office/officeart/2005/8/layout/vList2"/>
    <dgm:cxn modelId="{0A8F1A83-E102-44D7-B474-B39A46E3337C}" type="presOf" srcId="{2398F7C8-415A-45E7-A0A4-660862526701}" destId="{4340FDEF-374B-4ABE-97D8-E5BC019655AF}" srcOrd="0" destOrd="0" presId="urn:microsoft.com/office/officeart/2005/8/layout/vList2"/>
    <dgm:cxn modelId="{56891E67-B010-4384-A3D7-CF705C5961BB}" srcId="{2398F7C8-415A-45E7-A0A4-660862526701}" destId="{D68A556D-427C-4189-972A-70C63C6FFADF}" srcOrd="0" destOrd="0" parTransId="{6FB1B5DC-6BBC-4DBA-8064-A820A70403FE}" sibTransId="{A682B9DE-6914-43D7-8549-5F7D29CBF25B}"/>
    <dgm:cxn modelId="{1B02A390-7E60-44A7-AB17-C58849D40B2D}" type="presParOf" srcId="{4340FDEF-374B-4ABE-97D8-E5BC019655AF}" destId="{B6A45EF5-C4FE-4A83-835A-A38C3BEFF63E}" srcOrd="0" destOrd="0" presId="urn:microsoft.com/office/officeart/2005/8/layout/vList2"/>
    <dgm:cxn modelId="{640FD5C9-F23B-4EE9-BD6E-76EB8BC07F17}" type="presParOf" srcId="{4340FDEF-374B-4ABE-97D8-E5BC019655AF}" destId="{7853D9F2-2D74-474E-9B7C-3827927838E1}" srcOrd="1" destOrd="0" presId="urn:microsoft.com/office/officeart/2005/8/layout/vList2"/>
    <dgm:cxn modelId="{CCD7BDBB-C452-491A-A4BB-33F084AECE68}" type="presParOf" srcId="{4340FDEF-374B-4ABE-97D8-E5BC019655AF}" destId="{BA9D7192-9A22-4DAE-80FD-C8F1B9BB8F4D}" srcOrd="2" destOrd="0" presId="urn:microsoft.com/office/officeart/2005/8/layout/vList2"/>
    <dgm:cxn modelId="{7C79C185-197D-447D-8383-31AC2748B481}" type="presParOf" srcId="{4340FDEF-374B-4ABE-97D8-E5BC019655AF}" destId="{11BD11ED-1F29-4B90-9717-616D9FA2FD8A}" srcOrd="3" destOrd="0" presId="urn:microsoft.com/office/officeart/2005/8/layout/vList2"/>
    <dgm:cxn modelId="{E384F186-875D-4B42-AD8B-691536B05F1B}" type="presParOf" srcId="{4340FDEF-374B-4ABE-97D8-E5BC019655AF}" destId="{E5FE717C-2616-453A-A5BD-7ADB0E4C53AF}" srcOrd="4" destOrd="0" presId="urn:microsoft.com/office/officeart/2005/8/layout/vList2"/>
    <dgm:cxn modelId="{CA7703B8-21C1-43B0-A2B2-1792584E6AB7}" type="presParOf" srcId="{4340FDEF-374B-4ABE-97D8-E5BC019655AF}" destId="{BEC48626-AD61-4E41-BCE3-71FBC4B96E2E}" srcOrd="5" destOrd="0" presId="urn:microsoft.com/office/officeart/2005/8/layout/vList2"/>
    <dgm:cxn modelId="{3A9A5002-04CF-4783-B151-A0E8A9F3C171}" type="presParOf" srcId="{4340FDEF-374B-4ABE-97D8-E5BC019655AF}" destId="{F2E4DC98-47AC-4715-B9A5-60C560A7B392}" srcOrd="6" destOrd="0" presId="urn:microsoft.com/office/officeart/2005/8/layout/vList2"/>
    <dgm:cxn modelId="{0638A256-A42C-489E-B123-916F7C8BB1B3}" type="presParOf" srcId="{4340FDEF-374B-4ABE-97D8-E5BC019655AF}" destId="{2612F77E-E903-4A95-BD90-9BA0B3DE15A3}" srcOrd="7" destOrd="0" presId="urn:microsoft.com/office/officeart/2005/8/layout/vList2"/>
    <dgm:cxn modelId="{32A74BA0-00A6-401C-8E8C-D4021FCBD117}" type="presParOf" srcId="{4340FDEF-374B-4ABE-97D8-E5BC019655AF}" destId="{1C21D554-442F-4DA5-9334-9A388C30CFE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159845-2B95-48F7-8961-DB5F1E3368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0822933-4188-49EA-8715-75A3156729C9}">
      <dgm:prSet phldrT="[Tekst]" custT="1"/>
      <dgm:spPr>
        <a:solidFill>
          <a:schemeClr val="accent1">
            <a:hueOff val="0"/>
            <a:satOff val="0"/>
            <a:lumOff val="0"/>
          </a:schemeClr>
        </a:solidFill>
        <a:scene3d>
          <a:camera prst="orthographicFront">
            <a:rot lat="0" lon="0" rev="0"/>
          </a:camera>
          <a:lightRig rig="threePt" dir="t"/>
        </a:scene3d>
      </dgm:spPr>
      <dgm:t>
        <a:bodyPr lIns="183600"/>
        <a:lstStyle/>
        <a:p>
          <a:r>
            <a:rPr lang="pl-PL" sz="1800" b="1" dirty="0" smtClean="0"/>
            <a:t>Pierwsze starożytne igrzyska olimpijskie odbyły się ok. 776 </a:t>
          </a:r>
          <a:r>
            <a:rPr lang="pl-PL" sz="1800" b="1" dirty="0" err="1" smtClean="0"/>
            <a:t>r.p.n.e</a:t>
          </a:r>
          <a:r>
            <a:rPr lang="pl-PL" sz="1800" b="1" dirty="0" smtClean="0"/>
            <a:t>.  w Grecji. </a:t>
          </a:r>
          <a:endParaRPr lang="pl-PL" sz="1800" dirty="0"/>
        </a:p>
      </dgm:t>
    </dgm:pt>
    <dgm:pt modelId="{FA73A5E6-0239-40DD-9859-5D8499D0256B}" type="parTrans" cxnId="{2406D958-9513-4365-AA12-B9191D655198}">
      <dgm:prSet/>
      <dgm:spPr/>
      <dgm:t>
        <a:bodyPr/>
        <a:lstStyle/>
        <a:p>
          <a:endParaRPr lang="pl-PL"/>
        </a:p>
      </dgm:t>
    </dgm:pt>
    <dgm:pt modelId="{CE13DD31-F8A5-4BD5-B572-F5F1BDACC4CB}" type="sibTrans" cxnId="{2406D958-9513-4365-AA12-B9191D655198}">
      <dgm:prSet/>
      <dgm:spPr/>
      <dgm:t>
        <a:bodyPr/>
        <a:lstStyle/>
        <a:p>
          <a:endParaRPr lang="pl-PL"/>
        </a:p>
      </dgm:t>
    </dgm:pt>
    <dgm:pt modelId="{882DC3F7-EA4B-4B80-B086-FCDD24C6BF50}">
      <dgm:prSet phldrT="[Tekst]" custT="1"/>
      <dgm:spPr/>
      <dgm:t>
        <a:bodyPr/>
        <a:lstStyle/>
        <a:p>
          <a:r>
            <a:rPr lang="pl-PL" sz="1800" b="1" dirty="0" smtClean="0"/>
            <a:t>Igrzyska odbywały się w Olimpii co 4 lata, czyli co olimpiadę- pierwszą grecką miarę czasu. </a:t>
          </a:r>
          <a:endParaRPr lang="pl-PL" sz="1800" b="1" dirty="0"/>
        </a:p>
      </dgm:t>
    </dgm:pt>
    <dgm:pt modelId="{15FC8390-C0D3-4779-9E54-944B9865E403}" type="parTrans" cxnId="{1546D774-CFBB-4758-9A7C-BB0B99547879}">
      <dgm:prSet/>
      <dgm:spPr/>
      <dgm:t>
        <a:bodyPr/>
        <a:lstStyle/>
        <a:p>
          <a:endParaRPr lang="pl-PL"/>
        </a:p>
      </dgm:t>
    </dgm:pt>
    <dgm:pt modelId="{C9C80901-D775-4275-830E-18E7DC5B254B}" type="sibTrans" cxnId="{1546D774-CFBB-4758-9A7C-BB0B99547879}">
      <dgm:prSet/>
      <dgm:spPr/>
      <dgm:t>
        <a:bodyPr/>
        <a:lstStyle/>
        <a:p>
          <a:endParaRPr lang="pl-PL"/>
        </a:p>
      </dgm:t>
    </dgm:pt>
    <dgm:pt modelId="{222B47D6-2596-4FB7-8ECA-69B7312204D2}">
      <dgm:prSet phldrT="[Tekst]" custT="1"/>
      <dgm:spPr/>
      <dgm:t>
        <a:bodyPr/>
        <a:lstStyle/>
        <a:p>
          <a:r>
            <a:rPr lang="pl-PL" sz="1800" b="1" dirty="0" smtClean="0"/>
            <a:t>Były organizowane ku czci ojca bogów- Zeusa. </a:t>
          </a:r>
          <a:endParaRPr lang="pl-PL" sz="1800" b="1" dirty="0"/>
        </a:p>
      </dgm:t>
    </dgm:pt>
    <dgm:pt modelId="{114DDFE3-9A79-496A-B246-58ADB03E5509}" type="parTrans" cxnId="{8A917D24-A80B-4BE3-B9D5-97C6D3C1B503}">
      <dgm:prSet/>
      <dgm:spPr/>
      <dgm:t>
        <a:bodyPr/>
        <a:lstStyle/>
        <a:p>
          <a:endParaRPr lang="pl-PL"/>
        </a:p>
      </dgm:t>
    </dgm:pt>
    <dgm:pt modelId="{007F5BF1-A98B-442D-A6D4-E3F9DCD6F781}" type="sibTrans" cxnId="{8A917D24-A80B-4BE3-B9D5-97C6D3C1B503}">
      <dgm:prSet/>
      <dgm:spPr/>
      <dgm:t>
        <a:bodyPr/>
        <a:lstStyle/>
        <a:p>
          <a:endParaRPr lang="pl-PL"/>
        </a:p>
      </dgm:t>
    </dgm:pt>
    <dgm:pt modelId="{D8D0C9C1-F384-4087-B790-91779880F787}">
      <dgm:prSet phldrT="[Tekst]" custT="1"/>
      <dgm:spPr/>
      <dgm:t>
        <a:bodyPr/>
        <a:lstStyle/>
        <a:p>
          <a:r>
            <a:rPr lang="pl-PL" sz="1800" b="1" dirty="0" smtClean="0"/>
            <a:t>Podczas trwania Igrzysk zawierano ,,święty pokój” na 2 miesiące i nie prowadzono wojen.</a:t>
          </a:r>
          <a:endParaRPr lang="pl-PL" sz="1800" b="1" dirty="0"/>
        </a:p>
      </dgm:t>
    </dgm:pt>
    <dgm:pt modelId="{8ED8D5F5-1630-4EC3-8ED9-CFBE005AA9C8}" type="parTrans" cxnId="{5F706309-BEF8-46BA-9BCD-D001547358F6}">
      <dgm:prSet/>
      <dgm:spPr/>
      <dgm:t>
        <a:bodyPr/>
        <a:lstStyle/>
        <a:p>
          <a:endParaRPr lang="pl-PL"/>
        </a:p>
      </dgm:t>
    </dgm:pt>
    <dgm:pt modelId="{E2A43030-91FD-453B-9EA9-65EC72D22CDF}" type="sibTrans" cxnId="{5F706309-BEF8-46BA-9BCD-D001547358F6}">
      <dgm:prSet/>
      <dgm:spPr/>
      <dgm:t>
        <a:bodyPr/>
        <a:lstStyle/>
        <a:p>
          <a:endParaRPr lang="pl-PL"/>
        </a:p>
      </dgm:t>
    </dgm:pt>
    <dgm:pt modelId="{AAB4ECB3-A707-4C64-89C5-433B5E45DEC8}" type="pres">
      <dgm:prSet presAssocID="{A4159845-2B95-48F7-8961-DB5F1E3368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58A767E-BD2E-4F54-99DF-0B8FB956A156}" type="pres">
      <dgm:prSet presAssocID="{B0822933-4188-49EA-8715-75A3156729C9}" presName="parentLin" presStyleCnt="0"/>
      <dgm:spPr/>
    </dgm:pt>
    <dgm:pt modelId="{13BB1F3B-0A38-4637-B368-222560D7D935}" type="pres">
      <dgm:prSet presAssocID="{B0822933-4188-49EA-8715-75A3156729C9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6A245BB0-0831-45D0-8F8B-FAC1266C3D18}" type="pres">
      <dgm:prSet presAssocID="{B0822933-4188-49EA-8715-75A3156729C9}" presName="parentText" presStyleLbl="node1" presStyleIdx="0" presStyleCnt="4" custScaleX="128297" custScaleY="142605" custLinFactNeighborX="363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778CA7-D951-4D0E-86E7-4B487CA1A558}" type="pres">
      <dgm:prSet presAssocID="{B0822933-4188-49EA-8715-75A3156729C9}" presName="negativeSpace" presStyleCnt="0"/>
      <dgm:spPr/>
    </dgm:pt>
    <dgm:pt modelId="{EC151D21-B510-4349-BB3C-F029B563002A}" type="pres">
      <dgm:prSet presAssocID="{B0822933-4188-49EA-8715-75A3156729C9}" presName="childText" presStyleLbl="conFgAcc1" presStyleIdx="0" presStyleCnt="4">
        <dgm:presLayoutVars>
          <dgm:bulletEnabled val="1"/>
        </dgm:presLayoutVars>
      </dgm:prSet>
      <dgm:spPr/>
    </dgm:pt>
    <dgm:pt modelId="{FEE4102B-E99B-4328-A4C1-66F3CE42DDFA}" type="pres">
      <dgm:prSet presAssocID="{CE13DD31-F8A5-4BD5-B572-F5F1BDACC4CB}" presName="spaceBetweenRectangles" presStyleCnt="0"/>
      <dgm:spPr/>
    </dgm:pt>
    <dgm:pt modelId="{817E015F-5CBF-453D-93EA-B13B2D16391F}" type="pres">
      <dgm:prSet presAssocID="{882DC3F7-EA4B-4B80-B086-FCDD24C6BF50}" presName="parentLin" presStyleCnt="0"/>
      <dgm:spPr/>
    </dgm:pt>
    <dgm:pt modelId="{A6703E23-CCA2-4C92-AC08-80C023AB4D78}" type="pres">
      <dgm:prSet presAssocID="{882DC3F7-EA4B-4B80-B086-FCDD24C6BF50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15ACD5BF-BC4D-460B-A90A-906A33979C40}" type="pres">
      <dgm:prSet presAssocID="{882DC3F7-EA4B-4B80-B086-FCDD24C6BF50}" presName="parentText" presStyleLbl="node1" presStyleIdx="1" presStyleCnt="4" custScaleX="128057" custScaleY="144655" custLinFactNeighborX="3635" custLinFactNeighborY="953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E94D83-87A7-4630-B175-2BDEB0A7570E}" type="pres">
      <dgm:prSet presAssocID="{882DC3F7-EA4B-4B80-B086-FCDD24C6BF50}" presName="negativeSpace" presStyleCnt="0"/>
      <dgm:spPr/>
    </dgm:pt>
    <dgm:pt modelId="{B470836C-C50F-46FB-9116-A0370CB89A35}" type="pres">
      <dgm:prSet presAssocID="{882DC3F7-EA4B-4B80-B086-FCDD24C6BF50}" presName="childText" presStyleLbl="conFgAcc1" presStyleIdx="1" presStyleCnt="4">
        <dgm:presLayoutVars>
          <dgm:bulletEnabled val="1"/>
        </dgm:presLayoutVars>
      </dgm:prSet>
      <dgm:spPr/>
    </dgm:pt>
    <dgm:pt modelId="{DF93E086-027E-44A2-9282-9B74CBC7E078}" type="pres">
      <dgm:prSet presAssocID="{C9C80901-D775-4275-830E-18E7DC5B254B}" presName="spaceBetweenRectangles" presStyleCnt="0"/>
      <dgm:spPr/>
    </dgm:pt>
    <dgm:pt modelId="{D6B7F6EA-A890-4F93-9381-2313A2B9045E}" type="pres">
      <dgm:prSet presAssocID="{222B47D6-2596-4FB7-8ECA-69B7312204D2}" presName="parentLin" presStyleCnt="0"/>
      <dgm:spPr/>
    </dgm:pt>
    <dgm:pt modelId="{280AFA17-D0E1-49CB-A33C-F9891C9742B8}" type="pres">
      <dgm:prSet presAssocID="{222B47D6-2596-4FB7-8ECA-69B7312204D2}" presName="parentLeftMargin" presStyleLbl="node1" presStyleIdx="1" presStyleCnt="4"/>
      <dgm:spPr/>
      <dgm:t>
        <a:bodyPr/>
        <a:lstStyle/>
        <a:p>
          <a:endParaRPr lang="pl-PL"/>
        </a:p>
      </dgm:t>
    </dgm:pt>
    <dgm:pt modelId="{C6EA034B-60C8-44E8-A948-1EF6F8AA5BC4}" type="pres">
      <dgm:prSet presAssocID="{222B47D6-2596-4FB7-8ECA-69B7312204D2}" presName="parentText" presStyleLbl="node1" presStyleIdx="2" presStyleCnt="4" custScaleX="129018" custScaleY="12707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37E9A4-8560-4258-93C0-E3329FF88EAB}" type="pres">
      <dgm:prSet presAssocID="{222B47D6-2596-4FB7-8ECA-69B7312204D2}" presName="negativeSpace" presStyleCnt="0"/>
      <dgm:spPr/>
    </dgm:pt>
    <dgm:pt modelId="{4936BB76-3CA0-45C1-A9D6-05167BDE8442}" type="pres">
      <dgm:prSet presAssocID="{222B47D6-2596-4FB7-8ECA-69B7312204D2}" presName="childText" presStyleLbl="conFgAcc1" presStyleIdx="2" presStyleCnt="4">
        <dgm:presLayoutVars>
          <dgm:bulletEnabled val="1"/>
        </dgm:presLayoutVars>
      </dgm:prSet>
      <dgm:spPr/>
    </dgm:pt>
    <dgm:pt modelId="{17474CF0-47DB-4F48-8E8F-75FEDCC49BA1}" type="pres">
      <dgm:prSet presAssocID="{007F5BF1-A98B-442D-A6D4-E3F9DCD6F781}" presName="spaceBetweenRectangles" presStyleCnt="0"/>
      <dgm:spPr/>
    </dgm:pt>
    <dgm:pt modelId="{6042442B-7C3E-47DB-A004-60A51EB91BEF}" type="pres">
      <dgm:prSet presAssocID="{D8D0C9C1-F384-4087-B790-91779880F787}" presName="parentLin" presStyleCnt="0"/>
      <dgm:spPr/>
    </dgm:pt>
    <dgm:pt modelId="{B168B6B8-B59B-44A1-8F3F-5A52A74E2AC8}" type="pres">
      <dgm:prSet presAssocID="{D8D0C9C1-F384-4087-B790-91779880F787}" presName="parentLeftMargin" presStyleLbl="node1" presStyleIdx="2" presStyleCnt="4"/>
      <dgm:spPr/>
      <dgm:t>
        <a:bodyPr/>
        <a:lstStyle/>
        <a:p>
          <a:endParaRPr lang="pl-PL"/>
        </a:p>
      </dgm:t>
    </dgm:pt>
    <dgm:pt modelId="{A4612C87-C741-4A6F-8547-9CC71E5D8B0A}" type="pres">
      <dgm:prSet presAssocID="{D8D0C9C1-F384-4087-B790-91779880F787}" presName="parentText" presStyleLbl="node1" presStyleIdx="3" presStyleCnt="4" custScaleX="128958" custScaleY="12354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E84D86-3F2F-40D4-A9CB-619F825AD069}" type="pres">
      <dgm:prSet presAssocID="{D8D0C9C1-F384-4087-B790-91779880F787}" presName="negativeSpace" presStyleCnt="0"/>
      <dgm:spPr/>
    </dgm:pt>
    <dgm:pt modelId="{64AFBB66-69EA-422F-A5F3-571C629CAB6E}" type="pres">
      <dgm:prSet presAssocID="{D8D0C9C1-F384-4087-B790-91779880F78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E64AB6B-A72F-4092-91EB-2C876FCA5B32}" type="presOf" srcId="{D8D0C9C1-F384-4087-B790-91779880F787}" destId="{A4612C87-C741-4A6F-8547-9CC71E5D8B0A}" srcOrd="1" destOrd="0" presId="urn:microsoft.com/office/officeart/2005/8/layout/list1"/>
    <dgm:cxn modelId="{532FEA7E-860A-4907-97F2-56BA11A18B0C}" type="presOf" srcId="{222B47D6-2596-4FB7-8ECA-69B7312204D2}" destId="{280AFA17-D0E1-49CB-A33C-F9891C9742B8}" srcOrd="0" destOrd="0" presId="urn:microsoft.com/office/officeart/2005/8/layout/list1"/>
    <dgm:cxn modelId="{1546D774-CFBB-4758-9A7C-BB0B99547879}" srcId="{A4159845-2B95-48F7-8961-DB5F1E336872}" destId="{882DC3F7-EA4B-4B80-B086-FCDD24C6BF50}" srcOrd="1" destOrd="0" parTransId="{15FC8390-C0D3-4779-9E54-944B9865E403}" sibTransId="{C9C80901-D775-4275-830E-18E7DC5B254B}"/>
    <dgm:cxn modelId="{10181AB4-2490-43A6-A0F6-1F7245D50CD0}" type="presOf" srcId="{222B47D6-2596-4FB7-8ECA-69B7312204D2}" destId="{C6EA034B-60C8-44E8-A948-1EF6F8AA5BC4}" srcOrd="1" destOrd="0" presId="urn:microsoft.com/office/officeart/2005/8/layout/list1"/>
    <dgm:cxn modelId="{00A61C4D-C5EB-48BF-BA35-CEB33C40A199}" type="presOf" srcId="{B0822933-4188-49EA-8715-75A3156729C9}" destId="{13BB1F3B-0A38-4637-B368-222560D7D935}" srcOrd="0" destOrd="0" presId="urn:microsoft.com/office/officeart/2005/8/layout/list1"/>
    <dgm:cxn modelId="{503FD75D-F613-4543-A9B2-A3957A9375E5}" type="presOf" srcId="{882DC3F7-EA4B-4B80-B086-FCDD24C6BF50}" destId="{A6703E23-CCA2-4C92-AC08-80C023AB4D78}" srcOrd="0" destOrd="0" presId="urn:microsoft.com/office/officeart/2005/8/layout/list1"/>
    <dgm:cxn modelId="{29D73D37-C048-4488-96BD-86DDD91E6CE9}" type="presOf" srcId="{D8D0C9C1-F384-4087-B790-91779880F787}" destId="{B168B6B8-B59B-44A1-8F3F-5A52A74E2AC8}" srcOrd="0" destOrd="0" presId="urn:microsoft.com/office/officeart/2005/8/layout/list1"/>
    <dgm:cxn modelId="{5F706309-BEF8-46BA-9BCD-D001547358F6}" srcId="{A4159845-2B95-48F7-8961-DB5F1E336872}" destId="{D8D0C9C1-F384-4087-B790-91779880F787}" srcOrd="3" destOrd="0" parTransId="{8ED8D5F5-1630-4EC3-8ED9-CFBE005AA9C8}" sibTransId="{E2A43030-91FD-453B-9EA9-65EC72D22CDF}"/>
    <dgm:cxn modelId="{273E1676-1253-4BB0-AF55-AD220C72C0CA}" type="presOf" srcId="{A4159845-2B95-48F7-8961-DB5F1E336872}" destId="{AAB4ECB3-A707-4C64-89C5-433B5E45DEC8}" srcOrd="0" destOrd="0" presId="urn:microsoft.com/office/officeart/2005/8/layout/list1"/>
    <dgm:cxn modelId="{2406D958-9513-4365-AA12-B9191D655198}" srcId="{A4159845-2B95-48F7-8961-DB5F1E336872}" destId="{B0822933-4188-49EA-8715-75A3156729C9}" srcOrd="0" destOrd="0" parTransId="{FA73A5E6-0239-40DD-9859-5D8499D0256B}" sibTransId="{CE13DD31-F8A5-4BD5-B572-F5F1BDACC4CB}"/>
    <dgm:cxn modelId="{DD0378CD-64CA-4148-BA88-310B07C4D4B8}" type="presOf" srcId="{882DC3F7-EA4B-4B80-B086-FCDD24C6BF50}" destId="{15ACD5BF-BC4D-460B-A90A-906A33979C40}" srcOrd="1" destOrd="0" presId="urn:microsoft.com/office/officeart/2005/8/layout/list1"/>
    <dgm:cxn modelId="{8A917D24-A80B-4BE3-B9D5-97C6D3C1B503}" srcId="{A4159845-2B95-48F7-8961-DB5F1E336872}" destId="{222B47D6-2596-4FB7-8ECA-69B7312204D2}" srcOrd="2" destOrd="0" parTransId="{114DDFE3-9A79-496A-B246-58ADB03E5509}" sibTransId="{007F5BF1-A98B-442D-A6D4-E3F9DCD6F781}"/>
    <dgm:cxn modelId="{04C5583C-478B-4E07-BEA3-D75E03F00EA3}" type="presOf" srcId="{B0822933-4188-49EA-8715-75A3156729C9}" destId="{6A245BB0-0831-45D0-8F8B-FAC1266C3D18}" srcOrd="1" destOrd="0" presId="urn:microsoft.com/office/officeart/2005/8/layout/list1"/>
    <dgm:cxn modelId="{53E24087-E1C2-4E61-B49E-2F479CD67ADB}" type="presParOf" srcId="{AAB4ECB3-A707-4C64-89C5-433B5E45DEC8}" destId="{558A767E-BD2E-4F54-99DF-0B8FB956A156}" srcOrd="0" destOrd="0" presId="urn:microsoft.com/office/officeart/2005/8/layout/list1"/>
    <dgm:cxn modelId="{39AB0C9C-0BE5-48DB-BF46-CCE65B5FC098}" type="presParOf" srcId="{558A767E-BD2E-4F54-99DF-0B8FB956A156}" destId="{13BB1F3B-0A38-4637-B368-222560D7D935}" srcOrd="0" destOrd="0" presId="urn:microsoft.com/office/officeart/2005/8/layout/list1"/>
    <dgm:cxn modelId="{54B51EA8-C59E-4AAF-92F0-03BDEE495725}" type="presParOf" srcId="{558A767E-BD2E-4F54-99DF-0B8FB956A156}" destId="{6A245BB0-0831-45D0-8F8B-FAC1266C3D18}" srcOrd="1" destOrd="0" presId="urn:microsoft.com/office/officeart/2005/8/layout/list1"/>
    <dgm:cxn modelId="{98B64EC1-66A6-41CD-86DE-800057DAC431}" type="presParOf" srcId="{AAB4ECB3-A707-4C64-89C5-433B5E45DEC8}" destId="{A9778CA7-D951-4D0E-86E7-4B487CA1A558}" srcOrd="1" destOrd="0" presId="urn:microsoft.com/office/officeart/2005/8/layout/list1"/>
    <dgm:cxn modelId="{738468B4-6B92-4B42-891E-E0EB11704C27}" type="presParOf" srcId="{AAB4ECB3-A707-4C64-89C5-433B5E45DEC8}" destId="{EC151D21-B510-4349-BB3C-F029B563002A}" srcOrd="2" destOrd="0" presId="urn:microsoft.com/office/officeart/2005/8/layout/list1"/>
    <dgm:cxn modelId="{998B52A0-6EE0-4F9E-B462-A93242C82691}" type="presParOf" srcId="{AAB4ECB3-A707-4C64-89C5-433B5E45DEC8}" destId="{FEE4102B-E99B-4328-A4C1-66F3CE42DDFA}" srcOrd="3" destOrd="0" presId="urn:microsoft.com/office/officeart/2005/8/layout/list1"/>
    <dgm:cxn modelId="{86443BE2-6AD3-41DC-A3B3-7652B6870055}" type="presParOf" srcId="{AAB4ECB3-A707-4C64-89C5-433B5E45DEC8}" destId="{817E015F-5CBF-453D-93EA-B13B2D16391F}" srcOrd="4" destOrd="0" presId="urn:microsoft.com/office/officeart/2005/8/layout/list1"/>
    <dgm:cxn modelId="{F8E6BC14-005C-43B8-8E67-96B34FFE99E9}" type="presParOf" srcId="{817E015F-5CBF-453D-93EA-B13B2D16391F}" destId="{A6703E23-CCA2-4C92-AC08-80C023AB4D78}" srcOrd="0" destOrd="0" presId="urn:microsoft.com/office/officeart/2005/8/layout/list1"/>
    <dgm:cxn modelId="{11E99307-0BB0-4545-A91A-7CB337DEF59E}" type="presParOf" srcId="{817E015F-5CBF-453D-93EA-B13B2D16391F}" destId="{15ACD5BF-BC4D-460B-A90A-906A33979C40}" srcOrd="1" destOrd="0" presId="urn:microsoft.com/office/officeart/2005/8/layout/list1"/>
    <dgm:cxn modelId="{142551E5-E609-4F8D-9998-8C253924503A}" type="presParOf" srcId="{AAB4ECB3-A707-4C64-89C5-433B5E45DEC8}" destId="{A4E94D83-87A7-4630-B175-2BDEB0A7570E}" srcOrd="5" destOrd="0" presId="urn:microsoft.com/office/officeart/2005/8/layout/list1"/>
    <dgm:cxn modelId="{2CC76A4A-2972-4FED-88B5-BEF000632EA8}" type="presParOf" srcId="{AAB4ECB3-A707-4C64-89C5-433B5E45DEC8}" destId="{B470836C-C50F-46FB-9116-A0370CB89A35}" srcOrd="6" destOrd="0" presId="urn:microsoft.com/office/officeart/2005/8/layout/list1"/>
    <dgm:cxn modelId="{9E9C02E8-0422-4EB2-9CC2-E4FAC26287C4}" type="presParOf" srcId="{AAB4ECB3-A707-4C64-89C5-433B5E45DEC8}" destId="{DF93E086-027E-44A2-9282-9B74CBC7E078}" srcOrd="7" destOrd="0" presId="urn:microsoft.com/office/officeart/2005/8/layout/list1"/>
    <dgm:cxn modelId="{0800912F-5362-4841-A16A-8783850ED26F}" type="presParOf" srcId="{AAB4ECB3-A707-4C64-89C5-433B5E45DEC8}" destId="{D6B7F6EA-A890-4F93-9381-2313A2B9045E}" srcOrd="8" destOrd="0" presId="urn:microsoft.com/office/officeart/2005/8/layout/list1"/>
    <dgm:cxn modelId="{C408E8B1-2A6A-4552-A26A-DAFA2F4A9FCC}" type="presParOf" srcId="{D6B7F6EA-A890-4F93-9381-2313A2B9045E}" destId="{280AFA17-D0E1-49CB-A33C-F9891C9742B8}" srcOrd="0" destOrd="0" presId="urn:microsoft.com/office/officeart/2005/8/layout/list1"/>
    <dgm:cxn modelId="{2C17610D-65CF-4661-AEA5-464E1C316963}" type="presParOf" srcId="{D6B7F6EA-A890-4F93-9381-2313A2B9045E}" destId="{C6EA034B-60C8-44E8-A948-1EF6F8AA5BC4}" srcOrd="1" destOrd="0" presId="urn:microsoft.com/office/officeart/2005/8/layout/list1"/>
    <dgm:cxn modelId="{6410196A-40BD-4959-8E96-D318288882D4}" type="presParOf" srcId="{AAB4ECB3-A707-4C64-89C5-433B5E45DEC8}" destId="{E637E9A4-8560-4258-93C0-E3329FF88EAB}" srcOrd="9" destOrd="0" presId="urn:microsoft.com/office/officeart/2005/8/layout/list1"/>
    <dgm:cxn modelId="{F4AFD0B9-7E5A-48DC-B2C0-83C018FDD3D9}" type="presParOf" srcId="{AAB4ECB3-A707-4C64-89C5-433B5E45DEC8}" destId="{4936BB76-3CA0-45C1-A9D6-05167BDE8442}" srcOrd="10" destOrd="0" presId="urn:microsoft.com/office/officeart/2005/8/layout/list1"/>
    <dgm:cxn modelId="{CB2667D6-F0A0-47C6-805C-EA0FDB1FDFDC}" type="presParOf" srcId="{AAB4ECB3-A707-4C64-89C5-433B5E45DEC8}" destId="{17474CF0-47DB-4F48-8E8F-75FEDCC49BA1}" srcOrd="11" destOrd="0" presId="urn:microsoft.com/office/officeart/2005/8/layout/list1"/>
    <dgm:cxn modelId="{2EBA5DBC-680D-4B7C-B4DB-6CE8C900C112}" type="presParOf" srcId="{AAB4ECB3-A707-4C64-89C5-433B5E45DEC8}" destId="{6042442B-7C3E-47DB-A004-60A51EB91BEF}" srcOrd="12" destOrd="0" presId="urn:microsoft.com/office/officeart/2005/8/layout/list1"/>
    <dgm:cxn modelId="{22FFE047-35A3-4F9B-8099-8D04EF285660}" type="presParOf" srcId="{6042442B-7C3E-47DB-A004-60A51EB91BEF}" destId="{B168B6B8-B59B-44A1-8F3F-5A52A74E2AC8}" srcOrd="0" destOrd="0" presId="urn:microsoft.com/office/officeart/2005/8/layout/list1"/>
    <dgm:cxn modelId="{E6F62332-C983-4F1C-B406-BBEEC8A7E8F3}" type="presParOf" srcId="{6042442B-7C3E-47DB-A004-60A51EB91BEF}" destId="{A4612C87-C741-4A6F-8547-9CC71E5D8B0A}" srcOrd="1" destOrd="0" presId="urn:microsoft.com/office/officeart/2005/8/layout/list1"/>
    <dgm:cxn modelId="{7F2CC9C3-63C4-4CF6-973E-4E2DBF7325FE}" type="presParOf" srcId="{AAB4ECB3-A707-4C64-89C5-433B5E45DEC8}" destId="{37E84D86-3F2F-40D4-A9CB-619F825AD069}" srcOrd="13" destOrd="0" presId="urn:microsoft.com/office/officeart/2005/8/layout/list1"/>
    <dgm:cxn modelId="{8C8B16AD-393F-4364-BF91-24CF974B5C6C}" type="presParOf" srcId="{AAB4ECB3-A707-4C64-89C5-433B5E45DEC8}" destId="{64AFBB66-69EA-422F-A5F3-571C629CAB6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398F7C8-415A-45E7-A0A4-6608625267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68A556D-427C-4189-972A-70C63C6FFADF}">
      <dgm:prSet/>
      <dgm:spPr/>
      <dgm:t>
        <a:bodyPr/>
        <a:lstStyle/>
        <a:p>
          <a:r>
            <a:rPr lang="pl-PL" b="1" dirty="0" smtClean="0"/>
            <a:t>Złoto w </a:t>
          </a:r>
          <a:r>
            <a:rPr lang="pl-PL" b="1" dirty="0" smtClean="0">
              <a:hlinkClick xmlns:r="http://schemas.openxmlformats.org/officeDocument/2006/relationships" r:id="rId1" tooltip="Lekkoatletyka na Letnich Igrzyskach Olimpijskich 1964"/>
            </a:rPr>
            <a:t>Tokio 1964</a:t>
          </a:r>
          <a:r>
            <a:rPr lang="pl-PL" b="1" dirty="0" smtClean="0"/>
            <a:t> sztafeta 4 × 100 metrów</a:t>
          </a:r>
        </a:p>
      </dgm:t>
    </dgm:pt>
    <dgm:pt modelId="{6FB1B5DC-6BBC-4DBA-8064-A820A70403FE}" type="parTrans" cxnId="{56891E67-B010-4384-A3D7-CF705C5961BB}">
      <dgm:prSet/>
      <dgm:spPr/>
      <dgm:t>
        <a:bodyPr/>
        <a:lstStyle/>
        <a:p>
          <a:endParaRPr lang="pl-PL"/>
        </a:p>
      </dgm:t>
    </dgm:pt>
    <dgm:pt modelId="{A682B9DE-6914-43D7-8549-5F7D29CBF25B}" type="sibTrans" cxnId="{56891E67-B010-4384-A3D7-CF705C5961BB}">
      <dgm:prSet/>
      <dgm:spPr/>
      <dgm:t>
        <a:bodyPr/>
        <a:lstStyle/>
        <a:p>
          <a:endParaRPr lang="pl-PL"/>
        </a:p>
      </dgm:t>
    </dgm:pt>
    <dgm:pt modelId="{9F96DFCD-EB24-4169-9EC9-FFD33778AA19}">
      <dgm:prSet/>
      <dgm:spPr/>
      <dgm:t>
        <a:bodyPr/>
        <a:lstStyle/>
        <a:p>
          <a:r>
            <a:rPr lang="pl-PL" b="1" dirty="0" smtClean="0"/>
            <a:t>Brąz w </a:t>
          </a:r>
          <a:r>
            <a:rPr lang="pl-PL" b="1" dirty="0" smtClean="0">
              <a:hlinkClick xmlns:r="http://schemas.openxmlformats.org/officeDocument/2006/relationships" r:id="rId2" tooltip="Lekkoatletyka na Letnich Igrzyskach Olimpijskich 1972"/>
            </a:rPr>
            <a:t>Monachium 1972</a:t>
          </a:r>
          <a:r>
            <a:rPr lang="pl-PL" b="1" dirty="0" smtClean="0"/>
            <a:t> bieg na 200 metrów</a:t>
          </a:r>
        </a:p>
      </dgm:t>
    </dgm:pt>
    <dgm:pt modelId="{9A1C46F9-BC2E-4984-B08F-582F9F4199C3}" type="sibTrans" cxnId="{E82161BB-B8CA-4D8C-9AF0-D6CB953D1C39}">
      <dgm:prSet/>
      <dgm:spPr/>
      <dgm:t>
        <a:bodyPr/>
        <a:lstStyle/>
        <a:p>
          <a:endParaRPr lang="pl-PL"/>
        </a:p>
      </dgm:t>
    </dgm:pt>
    <dgm:pt modelId="{925A80B8-05D2-4503-AB29-9AFF9E7F0DFE}" type="parTrans" cxnId="{E82161BB-B8CA-4D8C-9AF0-D6CB953D1C39}">
      <dgm:prSet/>
      <dgm:spPr/>
      <dgm:t>
        <a:bodyPr/>
        <a:lstStyle/>
        <a:p>
          <a:endParaRPr lang="pl-PL"/>
        </a:p>
      </dgm:t>
    </dgm:pt>
    <dgm:pt modelId="{DF98B254-DB86-48A7-9463-46E220CC96E5}">
      <dgm:prSet/>
      <dgm:spPr/>
      <dgm:t>
        <a:bodyPr/>
        <a:lstStyle/>
        <a:p>
          <a:r>
            <a:rPr lang="pl-PL" b="1" dirty="0" smtClean="0"/>
            <a:t>Brąz w </a:t>
          </a:r>
          <a:r>
            <a:rPr lang="pl-PL" b="1" dirty="0" smtClean="0">
              <a:hlinkClick xmlns:r="http://schemas.openxmlformats.org/officeDocument/2006/relationships" r:id="rId3" tooltip="Lekkoatletyka na Letnich Igrzyskach Olimpijskich 1968"/>
            </a:rPr>
            <a:t>Meksyk 1968</a:t>
          </a:r>
          <a:r>
            <a:rPr lang="pl-PL" b="1" dirty="0" smtClean="0"/>
            <a:t> bieg na 100 metrów </a:t>
          </a:r>
        </a:p>
      </dgm:t>
    </dgm:pt>
    <dgm:pt modelId="{A7D9EE58-4775-4623-8B42-7B046EA2E4FA}" type="sibTrans" cxnId="{F6F964EC-EBB2-4C59-9168-124772B3D17E}">
      <dgm:prSet/>
      <dgm:spPr/>
      <dgm:t>
        <a:bodyPr/>
        <a:lstStyle/>
        <a:p>
          <a:endParaRPr lang="pl-PL"/>
        </a:p>
      </dgm:t>
    </dgm:pt>
    <dgm:pt modelId="{93980ED0-A485-408B-9A5E-9470BF67A1A6}" type="parTrans" cxnId="{F6F964EC-EBB2-4C59-9168-124772B3D17E}">
      <dgm:prSet/>
      <dgm:spPr/>
      <dgm:t>
        <a:bodyPr/>
        <a:lstStyle/>
        <a:p>
          <a:endParaRPr lang="pl-PL"/>
        </a:p>
      </dgm:t>
    </dgm:pt>
    <dgm:pt modelId="{50387C76-1AA3-450E-9278-2086A80CAC40}">
      <dgm:prSet/>
      <dgm:spPr/>
      <dgm:t>
        <a:bodyPr/>
        <a:lstStyle/>
        <a:p>
          <a:r>
            <a:rPr lang="pl-PL" b="1" dirty="0" smtClean="0"/>
            <a:t>Srebro w </a:t>
          </a:r>
          <a:r>
            <a:rPr lang="pl-PL" b="1" dirty="0" smtClean="0">
              <a:hlinkClick xmlns:r="http://schemas.openxmlformats.org/officeDocument/2006/relationships" r:id="rId1" tooltip="Lekkoatletyka na Letnich Igrzyskach Olimpijskich 1964"/>
            </a:rPr>
            <a:t>Tokio 1964</a:t>
          </a:r>
          <a:r>
            <a:rPr lang="pl-PL" b="1" dirty="0" smtClean="0"/>
            <a:t> bieg na 200 metrów</a:t>
          </a:r>
        </a:p>
      </dgm:t>
    </dgm:pt>
    <dgm:pt modelId="{7CA4FEE6-44F7-4CBE-9A2E-B90FD3252131}" type="sibTrans" cxnId="{81A82DED-48AC-448E-AFC3-37B8AF320D95}">
      <dgm:prSet/>
      <dgm:spPr/>
      <dgm:t>
        <a:bodyPr/>
        <a:lstStyle/>
        <a:p>
          <a:endParaRPr lang="pl-PL"/>
        </a:p>
      </dgm:t>
    </dgm:pt>
    <dgm:pt modelId="{4FCC980F-8BB2-4C56-9F32-C4CFB5BD0F6A}" type="parTrans" cxnId="{81A82DED-48AC-448E-AFC3-37B8AF320D95}">
      <dgm:prSet/>
      <dgm:spPr/>
      <dgm:t>
        <a:bodyPr/>
        <a:lstStyle/>
        <a:p>
          <a:endParaRPr lang="pl-PL"/>
        </a:p>
      </dgm:t>
    </dgm:pt>
    <dgm:pt modelId="{FCF79D2C-A8C3-439C-B035-3B6E75D25F88}">
      <dgm:prSet/>
      <dgm:spPr/>
      <dgm:t>
        <a:bodyPr/>
        <a:lstStyle/>
        <a:p>
          <a:r>
            <a:rPr lang="pl-PL" b="1" dirty="0" smtClean="0"/>
            <a:t>Złoto w </a:t>
          </a:r>
          <a:r>
            <a:rPr lang="pl-PL" b="1" dirty="0" smtClean="0">
              <a:hlinkClick xmlns:r="http://schemas.openxmlformats.org/officeDocument/2006/relationships" r:id="rId3" tooltip="Lekkoatletyka na Letnich Igrzyskach Olimpijskich 1968"/>
            </a:rPr>
            <a:t>Meksyk 1968</a:t>
          </a:r>
          <a:r>
            <a:rPr lang="pl-PL" b="1" dirty="0" smtClean="0"/>
            <a:t> bieg na 200 metrów </a:t>
          </a:r>
        </a:p>
      </dgm:t>
    </dgm:pt>
    <dgm:pt modelId="{825AD7C6-02F1-4CFF-8C3E-76319DD1C137}" type="sibTrans" cxnId="{D8267109-B9CF-4787-BC13-6B5D1EF616C4}">
      <dgm:prSet/>
      <dgm:spPr/>
      <dgm:t>
        <a:bodyPr/>
        <a:lstStyle/>
        <a:p>
          <a:endParaRPr lang="pl-PL"/>
        </a:p>
      </dgm:t>
    </dgm:pt>
    <dgm:pt modelId="{B785EB0C-8CC6-4CEF-910E-C3AAC996844C}" type="parTrans" cxnId="{D8267109-B9CF-4787-BC13-6B5D1EF616C4}">
      <dgm:prSet/>
      <dgm:spPr/>
      <dgm:t>
        <a:bodyPr/>
        <a:lstStyle/>
        <a:p>
          <a:endParaRPr lang="pl-PL"/>
        </a:p>
      </dgm:t>
    </dgm:pt>
    <dgm:pt modelId="{255EC57B-B529-4A3C-92B4-6B0F6C9F53EB}">
      <dgm:prSet/>
      <dgm:spPr/>
      <dgm:t>
        <a:bodyPr/>
        <a:lstStyle/>
        <a:p>
          <a:r>
            <a:rPr lang="pl-PL" b="1" dirty="0" smtClean="0"/>
            <a:t>Złoto w </a:t>
          </a:r>
          <a:r>
            <a:rPr lang="pl-PL" b="1" dirty="0" smtClean="0">
              <a:hlinkClick xmlns:r="http://schemas.openxmlformats.org/officeDocument/2006/relationships" r:id="rId4" tooltip="Lekkoatletyka na Letnich Igrzyskach Olimpijskich 1976"/>
            </a:rPr>
            <a:t>Montreal 1976</a:t>
          </a:r>
          <a:r>
            <a:rPr lang="pl-PL" b="1" dirty="0" smtClean="0"/>
            <a:t> bieg na 400 metrów </a:t>
          </a:r>
        </a:p>
      </dgm:t>
    </dgm:pt>
    <dgm:pt modelId="{0433542D-90ED-4452-AF23-DFEE37D1984E}" type="parTrans" cxnId="{8C01566F-48F3-4EE5-A787-7181568FE973}">
      <dgm:prSet/>
      <dgm:spPr/>
      <dgm:t>
        <a:bodyPr/>
        <a:lstStyle/>
        <a:p>
          <a:endParaRPr lang="pl-PL"/>
        </a:p>
      </dgm:t>
    </dgm:pt>
    <dgm:pt modelId="{83FB31B7-D8C9-4BDC-9616-2A864F3DDEFC}" type="sibTrans" cxnId="{8C01566F-48F3-4EE5-A787-7181568FE973}">
      <dgm:prSet/>
      <dgm:spPr/>
      <dgm:t>
        <a:bodyPr/>
        <a:lstStyle/>
        <a:p>
          <a:endParaRPr lang="pl-PL"/>
        </a:p>
      </dgm:t>
    </dgm:pt>
    <dgm:pt modelId="{6CD3CF4E-9243-4F43-8F73-EE3CB59136A9}">
      <dgm:prSet/>
      <dgm:spPr/>
      <dgm:t>
        <a:bodyPr/>
        <a:lstStyle/>
        <a:p>
          <a:r>
            <a:rPr lang="pl-PL" b="1" dirty="0" smtClean="0"/>
            <a:t>Srebro w </a:t>
          </a:r>
          <a:r>
            <a:rPr lang="pl-PL" b="1" dirty="0" smtClean="0">
              <a:hlinkClick xmlns:r="http://schemas.openxmlformats.org/officeDocument/2006/relationships" r:id="rId1" tooltip="Lekkoatletyka na Letnich Igrzyskach Olimpijskich 1964"/>
            </a:rPr>
            <a:t>Tokio 1964</a:t>
          </a:r>
          <a:r>
            <a:rPr lang="pl-PL" b="1" dirty="0" smtClean="0"/>
            <a:t> skok w dal </a:t>
          </a:r>
        </a:p>
      </dgm:t>
    </dgm:pt>
    <dgm:pt modelId="{F0A48C81-DFE4-4592-A8CC-9FC12559776E}" type="parTrans" cxnId="{C3C6F635-0E87-41B2-AB1E-3CF4E9AB3F6C}">
      <dgm:prSet/>
      <dgm:spPr/>
      <dgm:t>
        <a:bodyPr/>
        <a:lstStyle/>
        <a:p>
          <a:endParaRPr lang="pl-PL"/>
        </a:p>
      </dgm:t>
    </dgm:pt>
    <dgm:pt modelId="{B3119AE4-E1D0-4401-9F05-4A984ABDE978}" type="sibTrans" cxnId="{C3C6F635-0E87-41B2-AB1E-3CF4E9AB3F6C}">
      <dgm:prSet/>
      <dgm:spPr/>
      <dgm:t>
        <a:bodyPr/>
        <a:lstStyle/>
        <a:p>
          <a:endParaRPr lang="pl-PL"/>
        </a:p>
      </dgm:t>
    </dgm:pt>
    <dgm:pt modelId="{4340FDEF-374B-4ABE-97D8-E5BC019655AF}" type="pres">
      <dgm:prSet presAssocID="{2398F7C8-415A-45E7-A0A4-6608625267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6A45EF5-C4FE-4A83-835A-A38C3BEFF63E}" type="pres">
      <dgm:prSet presAssocID="{D68A556D-427C-4189-972A-70C63C6FFAD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53D9F2-2D74-474E-9B7C-3827927838E1}" type="pres">
      <dgm:prSet presAssocID="{A682B9DE-6914-43D7-8549-5F7D29CBF25B}" presName="spacer" presStyleCnt="0"/>
      <dgm:spPr/>
    </dgm:pt>
    <dgm:pt modelId="{BA9D7192-9A22-4DAE-80FD-C8F1B9BB8F4D}" type="pres">
      <dgm:prSet presAssocID="{FCF79D2C-A8C3-439C-B035-3B6E75D25F8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BD11ED-1F29-4B90-9717-616D9FA2FD8A}" type="pres">
      <dgm:prSet presAssocID="{825AD7C6-02F1-4CFF-8C3E-76319DD1C137}" presName="spacer" presStyleCnt="0"/>
      <dgm:spPr/>
    </dgm:pt>
    <dgm:pt modelId="{2384EA33-DD36-4C56-91D8-1AE839C0680D}" type="pres">
      <dgm:prSet presAssocID="{255EC57B-B529-4A3C-92B4-6B0F6C9F53E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1445AD-391B-421F-BE3C-5FB2B266C1C4}" type="pres">
      <dgm:prSet presAssocID="{83FB31B7-D8C9-4BDC-9616-2A864F3DDEFC}" presName="spacer" presStyleCnt="0"/>
      <dgm:spPr/>
    </dgm:pt>
    <dgm:pt modelId="{E5FE717C-2616-453A-A5BD-7ADB0E4C53AF}" type="pres">
      <dgm:prSet presAssocID="{50387C76-1AA3-450E-9278-2086A80CAC4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C48626-AD61-4E41-BCE3-71FBC4B96E2E}" type="pres">
      <dgm:prSet presAssocID="{7CA4FEE6-44F7-4CBE-9A2E-B90FD3252131}" presName="spacer" presStyleCnt="0"/>
      <dgm:spPr/>
    </dgm:pt>
    <dgm:pt modelId="{61F2958E-B108-49D5-B1E9-638BEEE59649}" type="pres">
      <dgm:prSet presAssocID="{6CD3CF4E-9243-4F43-8F73-EE3CB59136A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B4C84A-D7EF-4EA3-8DD2-33CDCE5DE6C8}" type="pres">
      <dgm:prSet presAssocID="{B3119AE4-E1D0-4401-9F05-4A984ABDE978}" presName="spacer" presStyleCnt="0"/>
      <dgm:spPr/>
    </dgm:pt>
    <dgm:pt modelId="{F2E4DC98-47AC-4715-B9A5-60C560A7B392}" type="pres">
      <dgm:prSet presAssocID="{DF98B254-DB86-48A7-9463-46E220CC96E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12F77E-E903-4A95-BD90-9BA0B3DE15A3}" type="pres">
      <dgm:prSet presAssocID="{A7D9EE58-4775-4623-8B42-7B046EA2E4FA}" presName="spacer" presStyleCnt="0"/>
      <dgm:spPr/>
    </dgm:pt>
    <dgm:pt modelId="{1C21D554-442F-4DA5-9334-9A388C30CFEA}" type="pres">
      <dgm:prSet presAssocID="{9F96DFCD-EB24-4169-9EC9-FFD33778AA1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F7A40E-7B5B-44E5-983F-13A12F20FF8E}" type="presOf" srcId="{DF98B254-DB86-48A7-9463-46E220CC96E5}" destId="{F2E4DC98-47AC-4715-B9A5-60C560A7B392}" srcOrd="0" destOrd="0" presId="urn:microsoft.com/office/officeart/2005/8/layout/vList2"/>
    <dgm:cxn modelId="{AF562BBC-0822-4068-90B8-39F2129E3568}" type="presOf" srcId="{255EC57B-B529-4A3C-92B4-6B0F6C9F53EB}" destId="{2384EA33-DD36-4C56-91D8-1AE839C0680D}" srcOrd="0" destOrd="0" presId="urn:microsoft.com/office/officeart/2005/8/layout/vList2"/>
    <dgm:cxn modelId="{F854EB07-33BC-4A1E-B902-9D4BDF265768}" type="presOf" srcId="{9F96DFCD-EB24-4169-9EC9-FFD33778AA19}" destId="{1C21D554-442F-4DA5-9334-9A388C30CFEA}" srcOrd="0" destOrd="0" presId="urn:microsoft.com/office/officeart/2005/8/layout/vList2"/>
    <dgm:cxn modelId="{E82161BB-B8CA-4D8C-9AF0-D6CB953D1C39}" srcId="{2398F7C8-415A-45E7-A0A4-660862526701}" destId="{9F96DFCD-EB24-4169-9EC9-FFD33778AA19}" srcOrd="6" destOrd="0" parTransId="{925A80B8-05D2-4503-AB29-9AFF9E7F0DFE}" sibTransId="{9A1C46F9-BC2E-4984-B08F-582F9F4199C3}"/>
    <dgm:cxn modelId="{CFE335F3-F4D2-4187-AB8C-76601919D355}" type="presOf" srcId="{FCF79D2C-A8C3-439C-B035-3B6E75D25F88}" destId="{BA9D7192-9A22-4DAE-80FD-C8F1B9BB8F4D}" srcOrd="0" destOrd="0" presId="urn:microsoft.com/office/officeart/2005/8/layout/vList2"/>
    <dgm:cxn modelId="{C3C6F635-0E87-41B2-AB1E-3CF4E9AB3F6C}" srcId="{2398F7C8-415A-45E7-A0A4-660862526701}" destId="{6CD3CF4E-9243-4F43-8F73-EE3CB59136A9}" srcOrd="4" destOrd="0" parTransId="{F0A48C81-DFE4-4592-A8CC-9FC12559776E}" sibTransId="{B3119AE4-E1D0-4401-9F05-4A984ABDE978}"/>
    <dgm:cxn modelId="{627F48A0-52FE-490D-939F-60AE4610644B}" type="presOf" srcId="{D68A556D-427C-4189-972A-70C63C6FFADF}" destId="{B6A45EF5-C4FE-4A83-835A-A38C3BEFF63E}" srcOrd="0" destOrd="0" presId="urn:microsoft.com/office/officeart/2005/8/layout/vList2"/>
    <dgm:cxn modelId="{F6F964EC-EBB2-4C59-9168-124772B3D17E}" srcId="{2398F7C8-415A-45E7-A0A4-660862526701}" destId="{DF98B254-DB86-48A7-9463-46E220CC96E5}" srcOrd="5" destOrd="0" parTransId="{93980ED0-A485-408B-9A5E-9470BF67A1A6}" sibTransId="{A7D9EE58-4775-4623-8B42-7B046EA2E4FA}"/>
    <dgm:cxn modelId="{56891E67-B010-4384-A3D7-CF705C5961BB}" srcId="{2398F7C8-415A-45E7-A0A4-660862526701}" destId="{D68A556D-427C-4189-972A-70C63C6FFADF}" srcOrd="0" destOrd="0" parTransId="{6FB1B5DC-6BBC-4DBA-8064-A820A70403FE}" sibTransId="{A682B9DE-6914-43D7-8549-5F7D29CBF25B}"/>
    <dgm:cxn modelId="{D8267109-B9CF-4787-BC13-6B5D1EF616C4}" srcId="{2398F7C8-415A-45E7-A0A4-660862526701}" destId="{FCF79D2C-A8C3-439C-B035-3B6E75D25F88}" srcOrd="1" destOrd="0" parTransId="{B785EB0C-8CC6-4CEF-910E-C3AAC996844C}" sibTransId="{825AD7C6-02F1-4CFF-8C3E-76319DD1C137}"/>
    <dgm:cxn modelId="{8C01566F-48F3-4EE5-A787-7181568FE973}" srcId="{2398F7C8-415A-45E7-A0A4-660862526701}" destId="{255EC57B-B529-4A3C-92B4-6B0F6C9F53EB}" srcOrd="2" destOrd="0" parTransId="{0433542D-90ED-4452-AF23-DFEE37D1984E}" sibTransId="{83FB31B7-D8C9-4BDC-9616-2A864F3DDEFC}"/>
    <dgm:cxn modelId="{45ADDFE2-5309-4B0E-A266-BAE8F98EB1DA}" type="presOf" srcId="{2398F7C8-415A-45E7-A0A4-660862526701}" destId="{4340FDEF-374B-4ABE-97D8-E5BC019655AF}" srcOrd="0" destOrd="0" presId="urn:microsoft.com/office/officeart/2005/8/layout/vList2"/>
    <dgm:cxn modelId="{4963B87B-CE9C-489B-8C41-FBE37AB2F1BA}" type="presOf" srcId="{50387C76-1AA3-450E-9278-2086A80CAC40}" destId="{E5FE717C-2616-453A-A5BD-7ADB0E4C53AF}" srcOrd="0" destOrd="0" presId="urn:microsoft.com/office/officeart/2005/8/layout/vList2"/>
    <dgm:cxn modelId="{71091F84-DDB3-4693-9A9C-E1521E35800A}" type="presOf" srcId="{6CD3CF4E-9243-4F43-8F73-EE3CB59136A9}" destId="{61F2958E-B108-49D5-B1E9-638BEEE59649}" srcOrd="0" destOrd="0" presId="urn:microsoft.com/office/officeart/2005/8/layout/vList2"/>
    <dgm:cxn modelId="{81A82DED-48AC-448E-AFC3-37B8AF320D95}" srcId="{2398F7C8-415A-45E7-A0A4-660862526701}" destId="{50387C76-1AA3-450E-9278-2086A80CAC40}" srcOrd="3" destOrd="0" parTransId="{4FCC980F-8BB2-4C56-9F32-C4CFB5BD0F6A}" sibTransId="{7CA4FEE6-44F7-4CBE-9A2E-B90FD3252131}"/>
    <dgm:cxn modelId="{96A6C9A4-3139-4834-8A3E-6332ECBA8CF4}" type="presParOf" srcId="{4340FDEF-374B-4ABE-97D8-E5BC019655AF}" destId="{B6A45EF5-C4FE-4A83-835A-A38C3BEFF63E}" srcOrd="0" destOrd="0" presId="urn:microsoft.com/office/officeart/2005/8/layout/vList2"/>
    <dgm:cxn modelId="{C7BC1E28-41DE-4178-A6ED-5E63D739557C}" type="presParOf" srcId="{4340FDEF-374B-4ABE-97D8-E5BC019655AF}" destId="{7853D9F2-2D74-474E-9B7C-3827927838E1}" srcOrd="1" destOrd="0" presId="urn:microsoft.com/office/officeart/2005/8/layout/vList2"/>
    <dgm:cxn modelId="{274736BA-9495-4B1C-9E98-36BF85B4F2BA}" type="presParOf" srcId="{4340FDEF-374B-4ABE-97D8-E5BC019655AF}" destId="{BA9D7192-9A22-4DAE-80FD-C8F1B9BB8F4D}" srcOrd="2" destOrd="0" presId="urn:microsoft.com/office/officeart/2005/8/layout/vList2"/>
    <dgm:cxn modelId="{3D0DCD8D-43D4-4BBB-B91C-FDCC22B8AA9E}" type="presParOf" srcId="{4340FDEF-374B-4ABE-97D8-E5BC019655AF}" destId="{11BD11ED-1F29-4B90-9717-616D9FA2FD8A}" srcOrd="3" destOrd="0" presId="urn:microsoft.com/office/officeart/2005/8/layout/vList2"/>
    <dgm:cxn modelId="{551C90A3-044B-424F-AAF3-448407B9AF34}" type="presParOf" srcId="{4340FDEF-374B-4ABE-97D8-E5BC019655AF}" destId="{2384EA33-DD36-4C56-91D8-1AE839C0680D}" srcOrd="4" destOrd="0" presId="urn:microsoft.com/office/officeart/2005/8/layout/vList2"/>
    <dgm:cxn modelId="{00D94612-12CF-4451-B02D-85AD4AD93703}" type="presParOf" srcId="{4340FDEF-374B-4ABE-97D8-E5BC019655AF}" destId="{A61445AD-391B-421F-BE3C-5FB2B266C1C4}" srcOrd="5" destOrd="0" presId="urn:microsoft.com/office/officeart/2005/8/layout/vList2"/>
    <dgm:cxn modelId="{872CD2E1-886B-48B2-94DF-9A2F6CE7602D}" type="presParOf" srcId="{4340FDEF-374B-4ABE-97D8-E5BC019655AF}" destId="{E5FE717C-2616-453A-A5BD-7ADB0E4C53AF}" srcOrd="6" destOrd="0" presId="urn:microsoft.com/office/officeart/2005/8/layout/vList2"/>
    <dgm:cxn modelId="{2C49EF73-CECD-4C1C-899D-42FAE07E5CF7}" type="presParOf" srcId="{4340FDEF-374B-4ABE-97D8-E5BC019655AF}" destId="{BEC48626-AD61-4E41-BCE3-71FBC4B96E2E}" srcOrd="7" destOrd="0" presId="urn:microsoft.com/office/officeart/2005/8/layout/vList2"/>
    <dgm:cxn modelId="{682BFCED-4D74-45E0-9340-976AD8329F25}" type="presParOf" srcId="{4340FDEF-374B-4ABE-97D8-E5BC019655AF}" destId="{61F2958E-B108-49D5-B1E9-638BEEE59649}" srcOrd="8" destOrd="0" presId="urn:microsoft.com/office/officeart/2005/8/layout/vList2"/>
    <dgm:cxn modelId="{17DC1DBE-39D5-4A4C-9D02-7C4B268F0440}" type="presParOf" srcId="{4340FDEF-374B-4ABE-97D8-E5BC019655AF}" destId="{53B4C84A-D7EF-4EA3-8DD2-33CDCE5DE6C8}" srcOrd="9" destOrd="0" presId="urn:microsoft.com/office/officeart/2005/8/layout/vList2"/>
    <dgm:cxn modelId="{6067D210-0E62-4C74-9D21-E55DB03C4C5F}" type="presParOf" srcId="{4340FDEF-374B-4ABE-97D8-E5BC019655AF}" destId="{F2E4DC98-47AC-4715-B9A5-60C560A7B392}" srcOrd="10" destOrd="0" presId="urn:microsoft.com/office/officeart/2005/8/layout/vList2"/>
    <dgm:cxn modelId="{E0A504C2-D982-400B-ACBB-D046A8F61D72}" type="presParOf" srcId="{4340FDEF-374B-4ABE-97D8-E5BC019655AF}" destId="{2612F77E-E903-4A95-BD90-9BA0B3DE15A3}" srcOrd="11" destOrd="0" presId="urn:microsoft.com/office/officeart/2005/8/layout/vList2"/>
    <dgm:cxn modelId="{7C972416-563A-4D28-8B00-202A14202F6A}" type="presParOf" srcId="{4340FDEF-374B-4ABE-97D8-E5BC019655AF}" destId="{1C21D554-442F-4DA5-9334-9A388C30CFE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398F7C8-415A-45E7-A0A4-6608625267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68A556D-427C-4189-972A-70C63C6FFADF}">
      <dgm:prSet/>
      <dgm:spPr/>
      <dgm:t>
        <a:bodyPr/>
        <a:lstStyle/>
        <a:p>
          <a:r>
            <a:rPr lang="pl-PL" dirty="0" smtClean="0"/>
            <a:t>Srebro w </a:t>
          </a:r>
          <a:r>
            <a:rPr lang="pl-PL" dirty="0" smtClean="0">
              <a:hlinkClick xmlns:r="http://schemas.openxmlformats.org/officeDocument/2006/relationships" r:id="rId1" tooltip="Skoki narciarskie na Zimowych Igrzyskach Olimpijskich 2002"/>
            </a:rPr>
            <a:t>Salt Lake City 2002</a:t>
          </a:r>
          <a:r>
            <a:rPr lang="pl-PL" dirty="0" smtClean="0"/>
            <a:t> duża skocznia</a:t>
          </a:r>
          <a:endParaRPr lang="pl-PL" b="1" dirty="0" smtClean="0"/>
        </a:p>
      </dgm:t>
    </dgm:pt>
    <dgm:pt modelId="{6FB1B5DC-6BBC-4DBA-8064-A820A70403FE}" type="parTrans" cxnId="{56891E67-B010-4384-A3D7-CF705C5961BB}">
      <dgm:prSet/>
      <dgm:spPr/>
      <dgm:t>
        <a:bodyPr/>
        <a:lstStyle/>
        <a:p>
          <a:endParaRPr lang="pl-PL"/>
        </a:p>
      </dgm:t>
    </dgm:pt>
    <dgm:pt modelId="{A682B9DE-6914-43D7-8549-5F7D29CBF25B}" type="sibTrans" cxnId="{56891E67-B010-4384-A3D7-CF705C5961BB}">
      <dgm:prSet/>
      <dgm:spPr/>
      <dgm:t>
        <a:bodyPr/>
        <a:lstStyle/>
        <a:p>
          <a:endParaRPr lang="pl-PL"/>
        </a:p>
      </dgm:t>
    </dgm:pt>
    <dgm:pt modelId="{FCF79D2C-A8C3-439C-B035-3B6E75D25F88}">
      <dgm:prSet/>
      <dgm:spPr/>
      <dgm:t>
        <a:bodyPr/>
        <a:lstStyle/>
        <a:p>
          <a:r>
            <a:rPr lang="pl-PL" dirty="0" smtClean="0"/>
            <a:t>Srebro w </a:t>
          </a:r>
          <a:r>
            <a:rPr lang="pl-PL" dirty="0" smtClean="0">
              <a:hlinkClick xmlns:r="http://schemas.openxmlformats.org/officeDocument/2006/relationships" r:id="rId2" tooltip="Skoki narciarskie na Zimowych Igrzyskach Olimpijskich 2010"/>
            </a:rPr>
            <a:t>Vancouver 2010</a:t>
          </a:r>
          <a:r>
            <a:rPr lang="pl-PL" dirty="0" smtClean="0"/>
            <a:t> normalna skocznia</a:t>
          </a:r>
          <a:endParaRPr lang="pl-PL" b="1" dirty="0" smtClean="0"/>
        </a:p>
      </dgm:t>
    </dgm:pt>
    <dgm:pt modelId="{B785EB0C-8CC6-4CEF-910E-C3AAC996844C}" type="parTrans" cxnId="{D8267109-B9CF-4787-BC13-6B5D1EF616C4}">
      <dgm:prSet/>
      <dgm:spPr/>
      <dgm:t>
        <a:bodyPr/>
        <a:lstStyle/>
        <a:p>
          <a:endParaRPr lang="pl-PL"/>
        </a:p>
      </dgm:t>
    </dgm:pt>
    <dgm:pt modelId="{825AD7C6-02F1-4CFF-8C3E-76319DD1C137}" type="sibTrans" cxnId="{D8267109-B9CF-4787-BC13-6B5D1EF616C4}">
      <dgm:prSet/>
      <dgm:spPr/>
      <dgm:t>
        <a:bodyPr/>
        <a:lstStyle/>
        <a:p>
          <a:endParaRPr lang="pl-PL"/>
        </a:p>
      </dgm:t>
    </dgm:pt>
    <dgm:pt modelId="{50387C76-1AA3-450E-9278-2086A80CAC40}">
      <dgm:prSet/>
      <dgm:spPr/>
      <dgm:t>
        <a:bodyPr/>
        <a:lstStyle/>
        <a:p>
          <a:r>
            <a:rPr lang="pl-PL" dirty="0" smtClean="0"/>
            <a:t>Srebro w </a:t>
          </a:r>
          <a:r>
            <a:rPr lang="pl-PL" dirty="0" smtClean="0">
              <a:hlinkClick xmlns:r="http://schemas.openxmlformats.org/officeDocument/2006/relationships" r:id="rId2" tooltip="Skoki narciarskie na Zimowych Igrzyskach Olimpijskich 2010"/>
            </a:rPr>
            <a:t>Vancouver 2010</a:t>
          </a:r>
          <a:r>
            <a:rPr lang="pl-PL" dirty="0" smtClean="0"/>
            <a:t> duża  skocznia</a:t>
          </a:r>
          <a:endParaRPr lang="pl-PL" b="1" dirty="0" smtClean="0"/>
        </a:p>
      </dgm:t>
    </dgm:pt>
    <dgm:pt modelId="{4FCC980F-8BB2-4C56-9F32-C4CFB5BD0F6A}" type="parTrans" cxnId="{81A82DED-48AC-448E-AFC3-37B8AF320D95}">
      <dgm:prSet/>
      <dgm:spPr/>
      <dgm:t>
        <a:bodyPr/>
        <a:lstStyle/>
        <a:p>
          <a:endParaRPr lang="pl-PL"/>
        </a:p>
      </dgm:t>
    </dgm:pt>
    <dgm:pt modelId="{7CA4FEE6-44F7-4CBE-9A2E-B90FD3252131}" type="sibTrans" cxnId="{81A82DED-48AC-448E-AFC3-37B8AF320D95}">
      <dgm:prSet/>
      <dgm:spPr/>
      <dgm:t>
        <a:bodyPr/>
        <a:lstStyle/>
        <a:p>
          <a:endParaRPr lang="pl-PL"/>
        </a:p>
      </dgm:t>
    </dgm:pt>
    <dgm:pt modelId="{DF98B254-DB86-48A7-9463-46E220CC96E5}">
      <dgm:prSet/>
      <dgm:spPr/>
      <dgm:t>
        <a:bodyPr/>
        <a:lstStyle/>
        <a:p>
          <a:r>
            <a:rPr lang="pl-PL" dirty="0" smtClean="0"/>
            <a:t>Brąz w </a:t>
          </a:r>
          <a:r>
            <a:rPr lang="pl-PL" dirty="0" smtClean="0">
              <a:hlinkClick xmlns:r="http://schemas.openxmlformats.org/officeDocument/2006/relationships" r:id="rId1" tooltip="Skoki narciarskie na Zimowych Igrzyskach Olimpijskich 2002"/>
            </a:rPr>
            <a:t>Salt Lake City 2002</a:t>
          </a:r>
          <a:r>
            <a:rPr lang="pl-PL" dirty="0" smtClean="0"/>
            <a:t> normalna skocznia</a:t>
          </a:r>
          <a:endParaRPr lang="pl-PL" b="1" dirty="0" smtClean="0"/>
        </a:p>
      </dgm:t>
    </dgm:pt>
    <dgm:pt modelId="{93980ED0-A485-408B-9A5E-9470BF67A1A6}" type="parTrans" cxnId="{F6F964EC-EBB2-4C59-9168-124772B3D17E}">
      <dgm:prSet/>
      <dgm:spPr/>
      <dgm:t>
        <a:bodyPr/>
        <a:lstStyle/>
        <a:p>
          <a:endParaRPr lang="pl-PL"/>
        </a:p>
      </dgm:t>
    </dgm:pt>
    <dgm:pt modelId="{A7D9EE58-4775-4623-8B42-7B046EA2E4FA}" type="sibTrans" cxnId="{F6F964EC-EBB2-4C59-9168-124772B3D17E}">
      <dgm:prSet/>
      <dgm:spPr/>
      <dgm:t>
        <a:bodyPr/>
        <a:lstStyle/>
        <a:p>
          <a:endParaRPr lang="pl-PL"/>
        </a:p>
      </dgm:t>
    </dgm:pt>
    <dgm:pt modelId="{4340FDEF-374B-4ABE-97D8-E5BC019655AF}" type="pres">
      <dgm:prSet presAssocID="{2398F7C8-415A-45E7-A0A4-6608625267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6A45EF5-C4FE-4A83-835A-A38C3BEFF63E}" type="pres">
      <dgm:prSet presAssocID="{D68A556D-427C-4189-972A-70C63C6FFADF}" presName="parentText" presStyleLbl="node1" presStyleIdx="0" presStyleCnt="4" custLinFactY="-64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53D9F2-2D74-474E-9B7C-3827927838E1}" type="pres">
      <dgm:prSet presAssocID="{A682B9DE-6914-43D7-8549-5F7D29CBF25B}" presName="spacer" presStyleCnt="0"/>
      <dgm:spPr/>
    </dgm:pt>
    <dgm:pt modelId="{BA9D7192-9A22-4DAE-80FD-C8F1B9BB8F4D}" type="pres">
      <dgm:prSet presAssocID="{FCF79D2C-A8C3-439C-B035-3B6E75D25F8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BD11ED-1F29-4B90-9717-616D9FA2FD8A}" type="pres">
      <dgm:prSet presAssocID="{825AD7C6-02F1-4CFF-8C3E-76319DD1C137}" presName="spacer" presStyleCnt="0"/>
      <dgm:spPr/>
    </dgm:pt>
    <dgm:pt modelId="{E5FE717C-2616-453A-A5BD-7ADB0E4C53AF}" type="pres">
      <dgm:prSet presAssocID="{50387C76-1AA3-450E-9278-2086A80CAC4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C48626-AD61-4E41-BCE3-71FBC4B96E2E}" type="pres">
      <dgm:prSet presAssocID="{7CA4FEE6-44F7-4CBE-9A2E-B90FD3252131}" presName="spacer" presStyleCnt="0"/>
      <dgm:spPr/>
    </dgm:pt>
    <dgm:pt modelId="{F2E4DC98-47AC-4715-B9A5-60C560A7B392}" type="pres">
      <dgm:prSet presAssocID="{DF98B254-DB86-48A7-9463-46E220CC96E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9ECB9AD-C01A-411A-9BAA-6B37A023B25A}" type="presOf" srcId="{50387C76-1AA3-450E-9278-2086A80CAC40}" destId="{E5FE717C-2616-453A-A5BD-7ADB0E4C53AF}" srcOrd="0" destOrd="0" presId="urn:microsoft.com/office/officeart/2005/8/layout/vList2"/>
    <dgm:cxn modelId="{F4120E14-C61D-4284-9613-08CC351E31C6}" type="presOf" srcId="{FCF79D2C-A8C3-439C-B035-3B6E75D25F88}" destId="{BA9D7192-9A22-4DAE-80FD-C8F1B9BB8F4D}" srcOrd="0" destOrd="0" presId="urn:microsoft.com/office/officeart/2005/8/layout/vList2"/>
    <dgm:cxn modelId="{81A82DED-48AC-448E-AFC3-37B8AF320D95}" srcId="{2398F7C8-415A-45E7-A0A4-660862526701}" destId="{50387C76-1AA3-450E-9278-2086A80CAC40}" srcOrd="2" destOrd="0" parTransId="{4FCC980F-8BB2-4C56-9F32-C4CFB5BD0F6A}" sibTransId="{7CA4FEE6-44F7-4CBE-9A2E-B90FD3252131}"/>
    <dgm:cxn modelId="{ECF1E254-80D2-4B02-A454-1E464CE52D07}" type="presOf" srcId="{2398F7C8-415A-45E7-A0A4-660862526701}" destId="{4340FDEF-374B-4ABE-97D8-E5BC019655AF}" srcOrd="0" destOrd="0" presId="urn:microsoft.com/office/officeart/2005/8/layout/vList2"/>
    <dgm:cxn modelId="{F6F964EC-EBB2-4C59-9168-124772B3D17E}" srcId="{2398F7C8-415A-45E7-A0A4-660862526701}" destId="{DF98B254-DB86-48A7-9463-46E220CC96E5}" srcOrd="3" destOrd="0" parTransId="{93980ED0-A485-408B-9A5E-9470BF67A1A6}" sibTransId="{A7D9EE58-4775-4623-8B42-7B046EA2E4FA}"/>
    <dgm:cxn modelId="{83997C9A-9F4B-4EF7-AC41-1CCD8FA9DF5C}" type="presOf" srcId="{D68A556D-427C-4189-972A-70C63C6FFADF}" destId="{B6A45EF5-C4FE-4A83-835A-A38C3BEFF63E}" srcOrd="0" destOrd="0" presId="urn:microsoft.com/office/officeart/2005/8/layout/vList2"/>
    <dgm:cxn modelId="{D8267109-B9CF-4787-BC13-6B5D1EF616C4}" srcId="{2398F7C8-415A-45E7-A0A4-660862526701}" destId="{FCF79D2C-A8C3-439C-B035-3B6E75D25F88}" srcOrd="1" destOrd="0" parTransId="{B785EB0C-8CC6-4CEF-910E-C3AAC996844C}" sibTransId="{825AD7C6-02F1-4CFF-8C3E-76319DD1C137}"/>
    <dgm:cxn modelId="{1A14A2A6-FFBB-46C6-85A5-9FC5A11B2CF5}" type="presOf" srcId="{DF98B254-DB86-48A7-9463-46E220CC96E5}" destId="{F2E4DC98-47AC-4715-B9A5-60C560A7B392}" srcOrd="0" destOrd="0" presId="urn:microsoft.com/office/officeart/2005/8/layout/vList2"/>
    <dgm:cxn modelId="{56891E67-B010-4384-A3D7-CF705C5961BB}" srcId="{2398F7C8-415A-45E7-A0A4-660862526701}" destId="{D68A556D-427C-4189-972A-70C63C6FFADF}" srcOrd="0" destOrd="0" parTransId="{6FB1B5DC-6BBC-4DBA-8064-A820A70403FE}" sibTransId="{A682B9DE-6914-43D7-8549-5F7D29CBF25B}"/>
    <dgm:cxn modelId="{FAB9501D-FAE6-4BCB-8B3C-0028FD414762}" type="presParOf" srcId="{4340FDEF-374B-4ABE-97D8-E5BC019655AF}" destId="{B6A45EF5-C4FE-4A83-835A-A38C3BEFF63E}" srcOrd="0" destOrd="0" presId="urn:microsoft.com/office/officeart/2005/8/layout/vList2"/>
    <dgm:cxn modelId="{E228F937-6B42-4E17-9F3C-383E855263F9}" type="presParOf" srcId="{4340FDEF-374B-4ABE-97D8-E5BC019655AF}" destId="{7853D9F2-2D74-474E-9B7C-3827927838E1}" srcOrd="1" destOrd="0" presId="urn:microsoft.com/office/officeart/2005/8/layout/vList2"/>
    <dgm:cxn modelId="{A992C17E-6754-44B9-BF89-7441EDB92865}" type="presParOf" srcId="{4340FDEF-374B-4ABE-97D8-E5BC019655AF}" destId="{BA9D7192-9A22-4DAE-80FD-C8F1B9BB8F4D}" srcOrd="2" destOrd="0" presId="urn:microsoft.com/office/officeart/2005/8/layout/vList2"/>
    <dgm:cxn modelId="{39BA09A9-4F92-4601-A4E9-7D489255FD5C}" type="presParOf" srcId="{4340FDEF-374B-4ABE-97D8-E5BC019655AF}" destId="{11BD11ED-1F29-4B90-9717-616D9FA2FD8A}" srcOrd="3" destOrd="0" presId="urn:microsoft.com/office/officeart/2005/8/layout/vList2"/>
    <dgm:cxn modelId="{74833DBF-086D-41E4-BAFA-D5D3E1F397F9}" type="presParOf" srcId="{4340FDEF-374B-4ABE-97D8-E5BC019655AF}" destId="{E5FE717C-2616-453A-A5BD-7ADB0E4C53AF}" srcOrd="4" destOrd="0" presId="urn:microsoft.com/office/officeart/2005/8/layout/vList2"/>
    <dgm:cxn modelId="{4A9488B9-F70F-4043-8D79-02615E140BB6}" type="presParOf" srcId="{4340FDEF-374B-4ABE-97D8-E5BC019655AF}" destId="{BEC48626-AD61-4E41-BCE3-71FBC4B96E2E}" srcOrd="5" destOrd="0" presId="urn:microsoft.com/office/officeart/2005/8/layout/vList2"/>
    <dgm:cxn modelId="{4D45A199-71AA-4EB3-9AB5-6286A710B794}" type="presParOf" srcId="{4340FDEF-374B-4ABE-97D8-E5BC019655AF}" destId="{F2E4DC98-47AC-4715-B9A5-60C560A7B39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398F7C8-415A-45E7-A0A4-6608625267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68A556D-427C-4189-972A-70C63C6FFADF}">
      <dgm:prSet custT="1"/>
      <dgm:spPr/>
      <dgm:t>
        <a:bodyPr/>
        <a:lstStyle/>
        <a:p>
          <a:r>
            <a:rPr lang="pl-PL" sz="2800" dirty="0" smtClean="0"/>
            <a:t>Złoto </a:t>
          </a:r>
          <a:r>
            <a:rPr lang="pl-PL" sz="2800" dirty="0" smtClean="0">
              <a:hlinkClick xmlns:r="http://schemas.openxmlformats.org/officeDocument/2006/relationships" r:id="rId1" tooltip="Lekkoatletyka na Letnich Igrzyskach Olimpijskich 2008"/>
            </a:rPr>
            <a:t>Pekin 2008</a:t>
          </a:r>
          <a:r>
            <a:rPr lang="pl-PL" sz="2800" dirty="0" smtClean="0"/>
            <a:t> </a:t>
          </a:r>
          <a:r>
            <a:rPr lang="pl-PL" sz="2800" dirty="0" smtClean="0">
              <a:hlinkClick xmlns:r="http://schemas.openxmlformats.org/officeDocument/2006/relationships" r:id="rId2" tooltip="Lekkoatletyka na Letnich Igrzyskach Olimpijskich 2008 - pchnięcie kulą mężczyzn"/>
            </a:rPr>
            <a:t>pchnięcie kulą</a:t>
          </a:r>
          <a:r>
            <a:rPr lang="pl-PL" sz="2800" dirty="0" smtClean="0"/>
            <a:t> </a:t>
          </a:r>
          <a:endParaRPr lang="pl-PL" sz="2800" b="1" dirty="0" smtClean="0"/>
        </a:p>
      </dgm:t>
    </dgm:pt>
    <dgm:pt modelId="{6FB1B5DC-6BBC-4DBA-8064-A820A70403FE}" type="parTrans" cxnId="{56891E67-B010-4384-A3D7-CF705C5961BB}">
      <dgm:prSet/>
      <dgm:spPr/>
      <dgm:t>
        <a:bodyPr/>
        <a:lstStyle/>
        <a:p>
          <a:endParaRPr lang="pl-PL"/>
        </a:p>
      </dgm:t>
    </dgm:pt>
    <dgm:pt modelId="{A682B9DE-6914-43D7-8549-5F7D29CBF25B}" type="sibTrans" cxnId="{56891E67-B010-4384-A3D7-CF705C5961BB}">
      <dgm:prSet/>
      <dgm:spPr/>
      <dgm:t>
        <a:bodyPr/>
        <a:lstStyle/>
        <a:p>
          <a:endParaRPr lang="pl-PL"/>
        </a:p>
      </dgm:t>
    </dgm:pt>
    <dgm:pt modelId="{FCF79D2C-A8C3-439C-B035-3B6E75D25F88}">
      <dgm:prSet custT="1"/>
      <dgm:spPr/>
      <dgm:t>
        <a:bodyPr/>
        <a:lstStyle/>
        <a:p>
          <a:r>
            <a:rPr lang="pl-PL" sz="2800" dirty="0" smtClean="0"/>
            <a:t>Złoto </a:t>
          </a:r>
          <a:r>
            <a:rPr lang="pl-PL" sz="2800" dirty="0" smtClean="0">
              <a:hlinkClick xmlns:r="http://schemas.openxmlformats.org/officeDocument/2006/relationships" r:id="rId3" tooltip="Lekkoatletyka na Letnich Igrzyskach Olimpijskich 2012"/>
            </a:rPr>
            <a:t>Londyn 2012</a:t>
          </a:r>
          <a:r>
            <a:rPr lang="pl-PL" sz="2800" dirty="0" smtClean="0"/>
            <a:t> </a:t>
          </a:r>
          <a:r>
            <a:rPr lang="pl-PL" sz="2800" dirty="0" smtClean="0">
              <a:hlinkClick xmlns:r="http://schemas.openxmlformats.org/officeDocument/2006/relationships" r:id="rId4" tooltip="Lekkoatletyka na Letnich Igrzyskach Olimpijskich 2012 - pchnięcie kulą mężczyzn"/>
            </a:rPr>
            <a:t>pchnięcie kulą</a:t>
          </a:r>
          <a:endParaRPr lang="pl-PL" sz="2800" b="1" dirty="0" smtClean="0"/>
        </a:p>
      </dgm:t>
    </dgm:pt>
    <dgm:pt modelId="{B785EB0C-8CC6-4CEF-910E-C3AAC996844C}" type="parTrans" cxnId="{D8267109-B9CF-4787-BC13-6B5D1EF616C4}">
      <dgm:prSet/>
      <dgm:spPr/>
      <dgm:t>
        <a:bodyPr/>
        <a:lstStyle/>
        <a:p>
          <a:endParaRPr lang="pl-PL"/>
        </a:p>
      </dgm:t>
    </dgm:pt>
    <dgm:pt modelId="{825AD7C6-02F1-4CFF-8C3E-76319DD1C137}" type="sibTrans" cxnId="{D8267109-B9CF-4787-BC13-6B5D1EF616C4}">
      <dgm:prSet/>
      <dgm:spPr/>
      <dgm:t>
        <a:bodyPr/>
        <a:lstStyle/>
        <a:p>
          <a:endParaRPr lang="pl-PL"/>
        </a:p>
      </dgm:t>
    </dgm:pt>
    <dgm:pt modelId="{4340FDEF-374B-4ABE-97D8-E5BC019655AF}" type="pres">
      <dgm:prSet presAssocID="{2398F7C8-415A-45E7-A0A4-6608625267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6A45EF5-C4FE-4A83-835A-A38C3BEFF63E}" type="pres">
      <dgm:prSet presAssocID="{D68A556D-427C-4189-972A-70C63C6FFAD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53D9F2-2D74-474E-9B7C-3827927838E1}" type="pres">
      <dgm:prSet presAssocID="{A682B9DE-6914-43D7-8549-5F7D29CBF25B}" presName="spacer" presStyleCnt="0"/>
      <dgm:spPr/>
    </dgm:pt>
    <dgm:pt modelId="{BA9D7192-9A22-4DAE-80FD-C8F1B9BB8F4D}" type="pres">
      <dgm:prSet presAssocID="{FCF79D2C-A8C3-439C-B035-3B6E75D25F8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8977A0F-466A-408B-A6B7-A8D89524C550}" type="presOf" srcId="{D68A556D-427C-4189-972A-70C63C6FFADF}" destId="{B6A45EF5-C4FE-4A83-835A-A38C3BEFF63E}" srcOrd="0" destOrd="0" presId="urn:microsoft.com/office/officeart/2005/8/layout/vList2"/>
    <dgm:cxn modelId="{56891E67-B010-4384-A3D7-CF705C5961BB}" srcId="{2398F7C8-415A-45E7-A0A4-660862526701}" destId="{D68A556D-427C-4189-972A-70C63C6FFADF}" srcOrd="0" destOrd="0" parTransId="{6FB1B5DC-6BBC-4DBA-8064-A820A70403FE}" sibTransId="{A682B9DE-6914-43D7-8549-5F7D29CBF25B}"/>
    <dgm:cxn modelId="{D8267109-B9CF-4787-BC13-6B5D1EF616C4}" srcId="{2398F7C8-415A-45E7-A0A4-660862526701}" destId="{FCF79D2C-A8C3-439C-B035-3B6E75D25F88}" srcOrd="1" destOrd="0" parTransId="{B785EB0C-8CC6-4CEF-910E-C3AAC996844C}" sibTransId="{825AD7C6-02F1-4CFF-8C3E-76319DD1C137}"/>
    <dgm:cxn modelId="{350212B1-4528-406E-B836-BE7063C128C6}" type="presOf" srcId="{FCF79D2C-A8C3-439C-B035-3B6E75D25F88}" destId="{BA9D7192-9A22-4DAE-80FD-C8F1B9BB8F4D}" srcOrd="0" destOrd="0" presId="urn:microsoft.com/office/officeart/2005/8/layout/vList2"/>
    <dgm:cxn modelId="{C7AF98CE-5223-47F4-9887-93D799B1C41F}" type="presOf" srcId="{2398F7C8-415A-45E7-A0A4-660862526701}" destId="{4340FDEF-374B-4ABE-97D8-E5BC019655AF}" srcOrd="0" destOrd="0" presId="urn:microsoft.com/office/officeart/2005/8/layout/vList2"/>
    <dgm:cxn modelId="{7A1EC147-FB40-4D08-91FD-6849B188BD5E}" type="presParOf" srcId="{4340FDEF-374B-4ABE-97D8-E5BC019655AF}" destId="{B6A45EF5-C4FE-4A83-835A-A38C3BEFF63E}" srcOrd="0" destOrd="0" presId="urn:microsoft.com/office/officeart/2005/8/layout/vList2"/>
    <dgm:cxn modelId="{BA8C8FB0-AE50-44FC-9D9B-5F7AED037EC0}" type="presParOf" srcId="{4340FDEF-374B-4ABE-97D8-E5BC019655AF}" destId="{7853D9F2-2D74-474E-9B7C-3827927838E1}" srcOrd="1" destOrd="0" presId="urn:microsoft.com/office/officeart/2005/8/layout/vList2"/>
    <dgm:cxn modelId="{637CDDED-70B1-40B2-AF83-483C0C8D3851}" type="presParOf" srcId="{4340FDEF-374B-4ABE-97D8-E5BC019655AF}" destId="{BA9D7192-9A22-4DAE-80FD-C8F1B9BB8F4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398F7C8-415A-45E7-A0A4-6608625267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68A556D-427C-4189-972A-70C63C6FFADF}">
      <dgm:prSet custT="1"/>
      <dgm:spPr/>
      <dgm:t>
        <a:bodyPr/>
        <a:lstStyle/>
        <a:p>
          <a:r>
            <a:rPr lang="pl-PL" sz="2800" dirty="0" smtClean="0"/>
            <a:t>Złoto </a:t>
          </a:r>
          <a:r>
            <a:rPr lang="pl-PL" sz="2800" dirty="0" smtClean="0">
              <a:hlinkClick xmlns:r="http://schemas.openxmlformats.org/officeDocument/2006/relationships" r:id="rId1" tooltip="Zimowe Igrzyska Olimpijskie 2014"/>
            </a:rPr>
            <a:t>Soczi 2014</a:t>
          </a:r>
          <a:r>
            <a:rPr lang="pl-PL" sz="2800" dirty="0" smtClean="0"/>
            <a:t> </a:t>
          </a:r>
          <a:r>
            <a:rPr lang="pl-PL" sz="2800" dirty="0" smtClean="0">
              <a:hlinkClick xmlns:r="http://schemas.openxmlformats.org/officeDocument/2006/relationships" r:id="rId2" tooltip="Łyżwiarstwo szybkie na Zimowych Igrzyskach Olimpijskich 2014 – 1500 m mężczyzn"/>
            </a:rPr>
            <a:t>1500 m</a:t>
          </a:r>
          <a:endParaRPr lang="pl-PL" sz="2800" b="1" dirty="0" smtClean="0"/>
        </a:p>
      </dgm:t>
    </dgm:pt>
    <dgm:pt modelId="{6FB1B5DC-6BBC-4DBA-8064-A820A70403FE}" type="parTrans" cxnId="{56891E67-B010-4384-A3D7-CF705C5961BB}">
      <dgm:prSet/>
      <dgm:spPr/>
      <dgm:t>
        <a:bodyPr/>
        <a:lstStyle/>
        <a:p>
          <a:endParaRPr lang="pl-PL"/>
        </a:p>
      </dgm:t>
    </dgm:pt>
    <dgm:pt modelId="{A682B9DE-6914-43D7-8549-5F7D29CBF25B}" type="sibTrans" cxnId="{56891E67-B010-4384-A3D7-CF705C5961BB}">
      <dgm:prSet/>
      <dgm:spPr/>
      <dgm:t>
        <a:bodyPr/>
        <a:lstStyle/>
        <a:p>
          <a:endParaRPr lang="pl-PL"/>
        </a:p>
      </dgm:t>
    </dgm:pt>
    <dgm:pt modelId="{FCF79D2C-A8C3-439C-B035-3B6E75D25F88}">
      <dgm:prSet custT="1"/>
      <dgm:spPr/>
      <dgm:t>
        <a:bodyPr/>
        <a:lstStyle/>
        <a:p>
          <a:r>
            <a:rPr lang="pl-PL" sz="2800" dirty="0" smtClean="0"/>
            <a:t>Brąz </a:t>
          </a:r>
          <a:r>
            <a:rPr lang="pl-PL" sz="2800" dirty="0" smtClean="0">
              <a:hlinkClick xmlns:r="http://schemas.openxmlformats.org/officeDocument/2006/relationships" r:id="rId1" tooltip="Zimowe Igrzyska Olimpijskie 2014"/>
            </a:rPr>
            <a:t>Soczi 2014</a:t>
          </a:r>
          <a:r>
            <a:rPr lang="pl-PL" sz="2800" dirty="0" smtClean="0"/>
            <a:t> </a:t>
          </a:r>
          <a:r>
            <a:rPr lang="pl-PL" sz="2800" dirty="0" smtClean="0">
              <a:hlinkClick xmlns:r="http://schemas.openxmlformats.org/officeDocument/2006/relationships" r:id="rId3" tooltip="Łyżwiarstwo szybkie na Zimowych Igrzyskach Olimpijskich 2014 – bieg drużynowy mężczyzn"/>
            </a:rPr>
            <a:t>drużynowo</a:t>
          </a:r>
          <a:endParaRPr lang="pl-PL" sz="2800" b="1" dirty="0" smtClean="0"/>
        </a:p>
      </dgm:t>
    </dgm:pt>
    <dgm:pt modelId="{B785EB0C-8CC6-4CEF-910E-C3AAC996844C}" type="parTrans" cxnId="{D8267109-B9CF-4787-BC13-6B5D1EF616C4}">
      <dgm:prSet/>
      <dgm:spPr/>
      <dgm:t>
        <a:bodyPr/>
        <a:lstStyle/>
        <a:p>
          <a:endParaRPr lang="pl-PL"/>
        </a:p>
      </dgm:t>
    </dgm:pt>
    <dgm:pt modelId="{825AD7C6-02F1-4CFF-8C3E-76319DD1C137}" type="sibTrans" cxnId="{D8267109-B9CF-4787-BC13-6B5D1EF616C4}">
      <dgm:prSet/>
      <dgm:spPr/>
      <dgm:t>
        <a:bodyPr/>
        <a:lstStyle/>
        <a:p>
          <a:endParaRPr lang="pl-PL"/>
        </a:p>
      </dgm:t>
    </dgm:pt>
    <dgm:pt modelId="{4340FDEF-374B-4ABE-97D8-E5BC019655AF}" type="pres">
      <dgm:prSet presAssocID="{2398F7C8-415A-45E7-A0A4-6608625267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6A45EF5-C4FE-4A83-835A-A38C3BEFF63E}" type="pres">
      <dgm:prSet presAssocID="{D68A556D-427C-4189-972A-70C63C6FFAD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53D9F2-2D74-474E-9B7C-3827927838E1}" type="pres">
      <dgm:prSet presAssocID="{A682B9DE-6914-43D7-8549-5F7D29CBF25B}" presName="spacer" presStyleCnt="0"/>
      <dgm:spPr/>
    </dgm:pt>
    <dgm:pt modelId="{BA9D7192-9A22-4DAE-80FD-C8F1B9BB8F4D}" type="pres">
      <dgm:prSet presAssocID="{FCF79D2C-A8C3-439C-B035-3B6E75D25F8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04E8FF4-98DD-4D2E-B4F7-287A2B7DBF7B}" type="presOf" srcId="{FCF79D2C-A8C3-439C-B035-3B6E75D25F88}" destId="{BA9D7192-9A22-4DAE-80FD-C8F1B9BB8F4D}" srcOrd="0" destOrd="0" presId="urn:microsoft.com/office/officeart/2005/8/layout/vList2"/>
    <dgm:cxn modelId="{10D48ED2-6D22-4061-951F-4A4C36B07153}" type="presOf" srcId="{2398F7C8-415A-45E7-A0A4-660862526701}" destId="{4340FDEF-374B-4ABE-97D8-E5BC019655AF}" srcOrd="0" destOrd="0" presId="urn:microsoft.com/office/officeart/2005/8/layout/vList2"/>
    <dgm:cxn modelId="{D8267109-B9CF-4787-BC13-6B5D1EF616C4}" srcId="{2398F7C8-415A-45E7-A0A4-660862526701}" destId="{FCF79D2C-A8C3-439C-B035-3B6E75D25F88}" srcOrd="1" destOrd="0" parTransId="{B785EB0C-8CC6-4CEF-910E-C3AAC996844C}" sibTransId="{825AD7C6-02F1-4CFF-8C3E-76319DD1C137}"/>
    <dgm:cxn modelId="{1C592296-4FE1-41F1-B905-DD0AF7FB97E1}" type="presOf" srcId="{D68A556D-427C-4189-972A-70C63C6FFADF}" destId="{B6A45EF5-C4FE-4A83-835A-A38C3BEFF63E}" srcOrd="0" destOrd="0" presId="urn:microsoft.com/office/officeart/2005/8/layout/vList2"/>
    <dgm:cxn modelId="{56891E67-B010-4384-A3D7-CF705C5961BB}" srcId="{2398F7C8-415A-45E7-A0A4-660862526701}" destId="{D68A556D-427C-4189-972A-70C63C6FFADF}" srcOrd="0" destOrd="0" parTransId="{6FB1B5DC-6BBC-4DBA-8064-A820A70403FE}" sibTransId="{A682B9DE-6914-43D7-8549-5F7D29CBF25B}"/>
    <dgm:cxn modelId="{85157877-DCDE-4A8B-88D2-C7C5040160E8}" type="presParOf" srcId="{4340FDEF-374B-4ABE-97D8-E5BC019655AF}" destId="{B6A45EF5-C4FE-4A83-835A-A38C3BEFF63E}" srcOrd="0" destOrd="0" presId="urn:microsoft.com/office/officeart/2005/8/layout/vList2"/>
    <dgm:cxn modelId="{DF15EC58-FF25-4D28-A9C2-CF77C04FC445}" type="presParOf" srcId="{4340FDEF-374B-4ABE-97D8-E5BC019655AF}" destId="{7853D9F2-2D74-474E-9B7C-3827927838E1}" srcOrd="1" destOrd="0" presId="urn:microsoft.com/office/officeart/2005/8/layout/vList2"/>
    <dgm:cxn modelId="{B6E309E0-60B2-4C84-B3D2-3BC39AD25A6A}" type="presParOf" srcId="{4340FDEF-374B-4ABE-97D8-E5BC019655AF}" destId="{BA9D7192-9A22-4DAE-80FD-C8F1B9BB8F4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398F7C8-415A-45E7-A0A4-6608625267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68A556D-427C-4189-972A-70C63C6FFADF}">
      <dgm:prSet custT="1"/>
      <dgm:spPr/>
      <dgm:t>
        <a:bodyPr/>
        <a:lstStyle/>
        <a:p>
          <a:r>
            <a:rPr lang="pl-PL" sz="2400" dirty="0" smtClean="0"/>
            <a:t>Dziesięciokrotny </a:t>
          </a:r>
          <a:r>
            <a:rPr lang="pl-PL" sz="2400" dirty="0" smtClean="0">
              <a:hlinkClick xmlns:r="http://schemas.openxmlformats.org/officeDocument/2006/relationships" r:id="rId1" tooltip="Mistrzostwa Polski seniorów w lekkoatletyce"/>
            </a:rPr>
            <a:t>mistrz Polski</a:t>
          </a:r>
          <a:r>
            <a:rPr lang="pl-PL" sz="2400" dirty="0" smtClean="0"/>
            <a:t>. Startował w </a:t>
          </a:r>
          <a:r>
            <a:rPr lang="pl-PL" sz="2400" dirty="0" smtClean="0">
              <a:hlinkClick xmlns:r="http://schemas.openxmlformats.org/officeDocument/2006/relationships" r:id="rId2" tooltip="Lekkoatletyka na Letnich Igrzyskach Olimpijskich 2008"/>
            </a:rPr>
            <a:t>igrzyskach olimpijskich</a:t>
          </a:r>
          <a:r>
            <a:rPr lang="pl-PL" sz="2400" dirty="0" smtClean="0"/>
            <a:t> w </a:t>
          </a:r>
          <a:r>
            <a:rPr lang="pl-PL" sz="2400" dirty="0" smtClean="0">
              <a:hlinkClick xmlns:r="http://schemas.openxmlformats.org/officeDocument/2006/relationships" r:id="rId3" tooltip="Pekin"/>
            </a:rPr>
            <a:t>Pekinie</a:t>
          </a:r>
          <a:r>
            <a:rPr lang="pl-PL" sz="2400" dirty="0" smtClean="0"/>
            <a:t> (</a:t>
          </a:r>
          <a:r>
            <a:rPr lang="pl-PL" sz="2400" dirty="0" smtClean="0">
              <a:hlinkClick xmlns:r="http://schemas.openxmlformats.org/officeDocument/2006/relationships" r:id="rId4" tooltip="2008"/>
            </a:rPr>
            <a:t>2008</a:t>
          </a:r>
          <a:r>
            <a:rPr lang="pl-PL" sz="2400" dirty="0" smtClean="0"/>
            <a:t>), zajmując 24. miejsce. </a:t>
          </a:r>
        </a:p>
        <a:p>
          <a:r>
            <a:rPr lang="pl-PL" sz="2400" dirty="0" smtClean="0"/>
            <a:t>Rok później także na eliminacjach zakończył swój udział w </a:t>
          </a:r>
          <a:r>
            <a:rPr lang="pl-PL" sz="2400" dirty="0" smtClean="0">
              <a:hlinkClick xmlns:r="http://schemas.openxmlformats.org/officeDocument/2006/relationships" r:id="rId5" tooltip="Mistrzostwa Świata w Lekkoatletyce 2009 - bieg na 3000 m z przeszkodami mężczyzn"/>
            </a:rPr>
            <a:t>mistrzostwach świata</a:t>
          </a:r>
          <a:r>
            <a:rPr lang="pl-PL" sz="2400" dirty="0" smtClean="0"/>
            <a:t>. W </a:t>
          </a:r>
          <a:r>
            <a:rPr lang="pl-PL" sz="2400" dirty="0" smtClean="0">
              <a:hlinkClick xmlns:r="http://schemas.openxmlformats.org/officeDocument/2006/relationships" r:id="rId6" tooltip="2010 w lekkoatletyce"/>
            </a:rPr>
            <a:t>2010</a:t>
          </a:r>
          <a:r>
            <a:rPr lang="pl-PL" sz="2400" dirty="0" smtClean="0"/>
            <a:t> odniósł zwycięstwo w </a:t>
          </a:r>
          <a:r>
            <a:rPr lang="pl-PL" sz="2400" dirty="0" smtClean="0">
              <a:hlinkClick xmlns:r="http://schemas.openxmlformats.org/officeDocument/2006/relationships" r:id="rId7" tooltip="Drużynowe Mistrzostwa Europy w Lekkoatletyce 2010"/>
            </a:rPr>
            <a:t>superlidze drużynowych mistrzostw Europy</a:t>
          </a:r>
          <a:r>
            <a:rPr lang="pl-PL" sz="2400" dirty="0" smtClean="0"/>
            <a:t> w </a:t>
          </a:r>
          <a:r>
            <a:rPr lang="pl-PL" sz="2400" dirty="0" smtClean="0">
              <a:hlinkClick xmlns:r="http://schemas.openxmlformats.org/officeDocument/2006/relationships" r:id="rId8" tooltip="Bergen"/>
            </a:rPr>
            <a:t>Bergen</a:t>
          </a:r>
          <a:r>
            <a:rPr lang="pl-PL" sz="2400" dirty="0" smtClean="0"/>
            <a:t> oraz zajął 4. miejsce w </a:t>
          </a:r>
          <a:r>
            <a:rPr lang="pl-PL" sz="2400" dirty="0" smtClean="0">
              <a:hlinkClick xmlns:r="http://schemas.openxmlformats.org/officeDocument/2006/relationships" r:id="rId9" tooltip="Mistrzostwa Europy w Lekkoatletyce 2010 - bieg na 3000 m z przeszkodami mężczyzn"/>
            </a:rPr>
            <a:t>mistrzostwach Europy</a:t>
          </a:r>
          <a:r>
            <a:rPr lang="pl-PL" sz="2400" baseline="30000" dirty="0" smtClean="0"/>
            <a:t>.</a:t>
          </a:r>
          <a:endParaRPr lang="pl-PL" sz="2400" b="1" dirty="0" smtClean="0"/>
        </a:p>
      </dgm:t>
    </dgm:pt>
    <dgm:pt modelId="{6FB1B5DC-6BBC-4DBA-8064-A820A70403FE}" type="parTrans" cxnId="{56891E67-B010-4384-A3D7-CF705C5961BB}">
      <dgm:prSet/>
      <dgm:spPr/>
      <dgm:t>
        <a:bodyPr/>
        <a:lstStyle/>
        <a:p>
          <a:endParaRPr lang="pl-PL"/>
        </a:p>
      </dgm:t>
    </dgm:pt>
    <dgm:pt modelId="{A682B9DE-6914-43D7-8549-5F7D29CBF25B}" type="sibTrans" cxnId="{56891E67-B010-4384-A3D7-CF705C5961BB}">
      <dgm:prSet/>
      <dgm:spPr/>
      <dgm:t>
        <a:bodyPr/>
        <a:lstStyle/>
        <a:p>
          <a:endParaRPr lang="pl-PL"/>
        </a:p>
      </dgm:t>
    </dgm:pt>
    <dgm:pt modelId="{4340FDEF-374B-4ABE-97D8-E5BC019655AF}" type="pres">
      <dgm:prSet presAssocID="{2398F7C8-415A-45E7-A0A4-6608625267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6A45EF5-C4FE-4A83-835A-A38C3BEFF63E}" type="pres">
      <dgm:prSet presAssocID="{D68A556D-427C-4189-972A-70C63C6FFAD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6891E67-B010-4384-A3D7-CF705C5961BB}" srcId="{2398F7C8-415A-45E7-A0A4-660862526701}" destId="{D68A556D-427C-4189-972A-70C63C6FFADF}" srcOrd="0" destOrd="0" parTransId="{6FB1B5DC-6BBC-4DBA-8064-A820A70403FE}" sibTransId="{A682B9DE-6914-43D7-8549-5F7D29CBF25B}"/>
    <dgm:cxn modelId="{A13A8C14-8C87-47D8-A854-9FAAF23383CF}" type="presOf" srcId="{D68A556D-427C-4189-972A-70C63C6FFADF}" destId="{B6A45EF5-C4FE-4A83-835A-A38C3BEFF63E}" srcOrd="0" destOrd="0" presId="urn:microsoft.com/office/officeart/2005/8/layout/vList2"/>
    <dgm:cxn modelId="{76E57D31-13C0-4073-B3EF-CB8C3A7A416B}" type="presOf" srcId="{2398F7C8-415A-45E7-A0A4-660862526701}" destId="{4340FDEF-374B-4ABE-97D8-E5BC019655AF}" srcOrd="0" destOrd="0" presId="urn:microsoft.com/office/officeart/2005/8/layout/vList2"/>
    <dgm:cxn modelId="{8E0C2143-681C-4610-8FDD-0C873916EEAD}" type="presParOf" srcId="{4340FDEF-374B-4ABE-97D8-E5BC019655AF}" destId="{B6A45EF5-C4FE-4A83-835A-A38C3BEFF6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0CAD88-35A3-442F-89C3-16D8AA2A47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7C4BC39-0221-4BC7-9500-9A954C4319FA}">
      <dgm:prSet phldrT="[Tekst]" custT="1"/>
      <dgm:spPr/>
      <dgm:t>
        <a:bodyPr/>
        <a:lstStyle/>
        <a:p>
          <a:r>
            <a:rPr lang="pl-PL" sz="1800" dirty="0" smtClean="0"/>
            <a:t>Występowano nago, dlatego igrzyska mogli oglądać tylko wolni mężczyźni.</a:t>
          </a:r>
          <a:endParaRPr lang="pl-PL" sz="1800" dirty="0"/>
        </a:p>
      </dgm:t>
    </dgm:pt>
    <dgm:pt modelId="{E6B1DA02-6AEA-44EF-A728-B740B2BA6BDE}" type="parTrans" cxnId="{548597DC-55A3-49D4-A83C-DA2E1E3C43A1}">
      <dgm:prSet/>
      <dgm:spPr/>
      <dgm:t>
        <a:bodyPr/>
        <a:lstStyle/>
        <a:p>
          <a:endParaRPr lang="pl-PL"/>
        </a:p>
      </dgm:t>
    </dgm:pt>
    <dgm:pt modelId="{EA0DEBC8-FE80-4D61-B72A-694587ED001A}" type="sibTrans" cxnId="{548597DC-55A3-49D4-A83C-DA2E1E3C43A1}">
      <dgm:prSet/>
      <dgm:spPr/>
      <dgm:t>
        <a:bodyPr/>
        <a:lstStyle/>
        <a:p>
          <a:endParaRPr lang="pl-PL"/>
        </a:p>
      </dgm:t>
    </dgm:pt>
    <dgm:pt modelId="{C8BB9F03-2063-4719-9E99-64FC8F32F8F3}">
      <dgm:prSet phldrT="[Tekst]" custT="1"/>
      <dgm:spPr/>
      <dgm:t>
        <a:bodyPr/>
        <a:lstStyle/>
        <a:p>
          <a:r>
            <a:rPr lang="pl-PL" sz="1800" dirty="0" smtClean="0"/>
            <a:t>Kobietę przyłapaną na oglądaniu igrzysk czekała kara śmierci.</a:t>
          </a:r>
          <a:endParaRPr lang="pl-PL" sz="1800" dirty="0"/>
        </a:p>
      </dgm:t>
    </dgm:pt>
    <dgm:pt modelId="{6DC4F52D-8C31-4CC7-840B-B7FD37550A39}" type="parTrans" cxnId="{BB64A942-ED13-4FF7-8A04-F91BF981EB79}">
      <dgm:prSet/>
      <dgm:spPr/>
      <dgm:t>
        <a:bodyPr/>
        <a:lstStyle/>
        <a:p>
          <a:endParaRPr lang="pl-PL"/>
        </a:p>
      </dgm:t>
    </dgm:pt>
    <dgm:pt modelId="{13F2A2AE-1030-43E4-9046-21D69F77EC8B}" type="sibTrans" cxnId="{BB64A942-ED13-4FF7-8A04-F91BF981EB79}">
      <dgm:prSet/>
      <dgm:spPr/>
      <dgm:t>
        <a:bodyPr/>
        <a:lstStyle/>
        <a:p>
          <a:endParaRPr lang="pl-PL"/>
        </a:p>
      </dgm:t>
    </dgm:pt>
    <dgm:pt modelId="{E1639B0D-7A09-47B4-8C70-FBC4315875B6}">
      <dgm:prSet phldrT="[Tekst]" custT="1"/>
      <dgm:spPr/>
      <dgm:t>
        <a:bodyPr/>
        <a:lstStyle/>
        <a:p>
          <a:r>
            <a:rPr lang="pl-PL" sz="1600" dirty="0" smtClean="0"/>
            <a:t>Kres starożytnym igrzyskom olimpijskim położył zakaz wydany przez cesarza </a:t>
          </a:r>
          <a:r>
            <a:rPr lang="pl-PL" sz="1600" dirty="0" smtClean="0">
              <a:hlinkClick xmlns:r="http://schemas.openxmlformats.org/officeDocument/2006/relationships" r:id="rId1" tooltip="Teodozjusz Wielki"/>
            </a:rPr>
            <a:t>Teodozjusza Wielkiego</a:t>
          </a:r>
          <a:r>
            <a:rPr lang="pl-PL" sz="1600" dirty="0" smtClean="0"/>
            <a:t> w roku </a:t>
          </a:r>
          <a:r>
            <a:rPr lang="pl-PL" sz="1600" dirty="0" smtClean="0">
              <a:hlinkClick xmlns:r="http://schemas.openxmlformats.org/officeDocument/2006/relationships" r:id="rId2" tooltip="394"/>
            </a:rPr>
            <a:t>394</a:t>
          </a:r>
          <a:r>
            <a:rPr lang="pl-PL" sz="1600" dirty="0" smtClean="0"/>
            <a:t> n.e. Starożytne igrzyska olimpijskie odbyły się 292 </a:t>
          </a:r>
          <a:r>
            <a:rPr lang="pl-PL" sz="1800" dirty="0" smtClean="0"/>
            <a:t>razy</a:t>
          </a:r>
          <a:r>
            <a:rPr lang="pl-PL" sz="1600" dirty="0" smtClean="0"/>
            <a:t> i trwały przez 1165 lat.</a:t>
          </a:r>
          <a:endParaRPr lang="pl-PL" sz="1600" dirty="0"/>
        </a:p>
      </dgm:t>
    </dgm:pt>
    <dgm:pt modelId="{74C97DC1-0161-4C07-AE7C-5A55CB2E7622}" type="parTrans" cxnId="{F4349970-9BC3-4B7D-B57D-005A6181835C}">
      <dgm:prSet/>
      <dgm:spPr/>
      <dgm:t>
        <a:bodyPr/>
        <a:lstStyle/>
        <a:p>
          <a:endParaRPr lang="pl-PL"/>
        </a:p>
      </dgm:t>
    </dgm:pt>
    <dgm:pt modelId="{274E60F1-9909-4276-A07A-AA82CD938F5D}" type="sibTrans" cxnId="{F4349970-9BC3-4B7D-B57D-005A6181835C}">
      <dgm:prSet/>
      <dgm:spPr/>
      <dgm:t>
        <a:bodyPr/>
        <a:lstStyle/>
        <a:p>
          <a:endParaRPr lang="pl-PL"/>
        </a:p>
      </dgm:t>
    </dgm:pt>
    <dgm:pt modelId="{F5C5B846-4359-442A-B9EB-636FABDFECA5}">
      <dgm:prSet phldrT="[Tekst]" custT="1"/>
      <dgm:spPr/>
      <dgm:t>
        <a:bodyPr/>
        <a:lstStyle/>
        <a:p>
          <a:r>
            <a:rPr lang="pl-PL" sz="1800" dirty="0" smtClean="0"/>
            <a:t>Nie było konkurencji zespołowych tylko indywidualne.</a:t>
          </a:r>
          <a:endParaRPr lang="pl-PL" sz="1800" dirty="0"/>
        </a:p>
      </dgm:t>
    </dgm:pt>
    <dgm:pt modelId="{187A9572-629E-4A30-A529-640ACDDA4DB1}" type="parTrans" cxnId="{7F82D6CF-4FEA-4C58-9289-E7535DAFC56E}">
      <dgm:prSet/>
      <dgm:spPr/>
      <dgm:t>
        <a:bodyPr/>
        <a:lstStyle/>
        <a:p>
          <a:endParaRPr lang="pl-PL"/>
        </a:p>
      </dgm:t>
    </dgm:pt>
    <dgm:pt modelId="{84602DCD-C94A-43CA-A8A6-03E5EA2BA6EA}" type="sibTrans" cxnId="{7F82D6CF-4FEA-4C58-9289-E7535DAFC56E}">
      <dgm:prSet/>
      <dgm:spPr/>
      <dgm:t>
        <a:bodyPr/>
        <a:lstStyle/>
        <a:p>
          <a:endParaRPr lang="pl-PL"/>
        </a:p>
      </dgm:t>
    </dgm:pt>
    <dgm:pt modelId="{5720DED4-4DBD-40BD-AE61-8C592861B875}" type="pres">
      <dgm:prSet presAssocID="{830CAD88-35A3-442F-89C3-16D8AA2A47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820F045-1B09-4B24-930D-98C9A3A5F9CA}" type="pres">
      <dgm:prSet presAssocID="{C7C4BC39-0221-4BC7-9500-9A954C4319F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B14029-723E-483F-A074-AC924ADF289E}" type="pres">
      <dgm:prSet presAssocID="{EA0DEBC8-FE80-4D61-B72A-694587ED001A}" presName="spacer" presStyleCnt="0"/>
      <dgm:spPr/>
    </dgm:pt>
    <dgm:pt modelId="{9E343060-7B96-46DE-992A-4073E2619551}" type="pres">
      <dgm:prSet presAssocID="{C8BB9F03-2063-4719-9E99-64FC8F32F8F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B377DC-C75C-49F1-A867-63676C4418CF}" type="pres">
      <dgm:prSet presAssocID="{13F2A2AE-1030-43E4-9046-21D69F77EC8B}" presName="spacer" presStyleCnt="0"/>
      <dgm:spPr/>
    </dgm:pt>
    <dgm:pt modelId="{7D131D0F-5F67-4140-B47E-2AB7DFDA6C10}" type="pres">
      <dgm:prSet presAssocID="{F5C5B846-4359-442A-B9EB-636FABDFECA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5A25BD-728E-4BAA-9830-81E15F0F4E7E}" type="pres">
      <dgm:prSet presAssocID="{84602DCD-C94A-43CA-A8A6-03E5EA2BA6EA}" presName="spacer" presStyleCnt="0"/>
      <dgm:spPr/>
    </dgm:pt>
    <dgm:pt modelId="{3CDFB55F-561F-4E01-963E-1E93FEA62EFE}" type="pres">
      <dgm:prSet presAssocID="{E1639B0D-7A09-47B4-8C70-FBC4315875B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55CF09B-2DC9-458F-A771-B74BE120AFE5}" type="presOf" srcId="{C8BB9F03-2063-4719-9E99-64FC8F32F8F3}" destId="{9E343060-7B96-46DE-992A-4073E2619551}" srcOrd="0" destOrd="0" presId="urn:microsoft.com/office/officeart/2005/8/layout/vList2"/>
    <dgm:cxn modelId="{2ADCC58E-E704-4DFD-95F4-948A9B0D892A}" type="presOf" srcId="{830CAD88-35A3-442F-89C3-16D8AA2A47EB}" destId="{5720DED4-4DBD-40BD-AE61-8C592861B875}" srcOrd="0" destOrd="0" presId="urn:microsoft.com/office/officeart/2005/8/layout/vList2"/>
    <dgm:cxn modelId="{57A3A166-24D0-4A87-980B-BD8FB53BC917}" type="presOf" srcId="{E1639B0D-7A09-47B4-8C70-FBC4315875B6}" destId="{3CDFB55F-561F-4E01-963E-1E93FEA62EFE}" srcOrd="0" destOrd="0" presId="urn:microsoft.com/office/officeart/2005/8/layout/vList2"/>
    <dgm:cxn modelId="{5C615917-FC20-47F6-B497-8CDC242ECF93}" type="presOf" srcId="{F5C5B846-4359-442A-B9EB-636FABDFECA5}" destId="{7D131D0F-5F67-4140-B47E-2AB7DFDA6C10}" srcOrd="0" destOrd="0" presId="urn:microsoft.com/office/officeart/2005/8/layout/vList2"/>
    <dgm:cxn modelId="{BB64A942-ED13-4FF7-8A04-F91BF981EB79}" srcId="{830CAD88-35A3-442F-89C3-16D8AA2A47EB}" destId="{C8BB9F03-2063-4719-9E99-64FC8F32F8F3}" srcOrd="1" destOrd="0" parTransId="{6DC4F52D-8C31-4CC7-840B-B7FD37550A39}" sibTransId="{13F2A2AE-1030-43E4-9046-21D69F77EC8B}"/>
    <dgm:cxn modelId="{F4349970-9BC3-4B7D-B57D-005A6181835C}" srcId="{830CAD88-35A3-442F-89C3-16D8AA2A47EB}" destId="{E1639B0D-7A09-47B4-8C70-FBC4315875B6}" srcOrd="3" destOrd="0" parTransId="{74C97DC1-0161-4C07-AE7C-5A55CB2E7622}" sibTransId="{274E60F1-9909-4276-A07A-AA82CD938F5D}"/>
    <dgm:cxn modelId="{7F82D6CF-4FEA-4C58-9289-E7535DAFC56E}" srcId="{830CAD88-35A3-442F-89C3-16D8AA2A47EB}" destId="{F5C5B846-4359-442A-B9EB-636FABDFECA5}" srcOrd="2" destOrd="0" parTransId="{187A9572-629E-4A30-A529-640ACDDA4DB1}" sibTransId="{84602DCD-C94A-43CA-A8A6-03E5EA2BA6EA}"/>
    <dgm:cxn modelId="{87DE37EF-F550-484D-864E-AE0B0FBAFF6B}" type="presOf" srcId="{C7C4BC39-0221-4BC7-9500-9A954C4319FA}" destId="{5820F045-1B09-4B24-930D-98C9A3A5F9CA}" srcOrd="0" destOrd="0" presId="urn:microsoft.com/office/officeart/2005/8/layout/vList2"/>
    <dgm:cxn modelId="{548597DC-55A3-49D4-A83C-DA2E1E3C43A1}" srcId="{830CAD88-35A3-442F-89C3-16D8AA2A47EB}" destId="{C7C4BC39-0221-4BC7-9500-9A954C4319FA}" srcOrd="0" destOrd="0" parTransId="{E6B1DA02-6AEA-44EF-A728-B740B2BA6BDE}" sibTransId="{EA0DEBC8-FE80-4D61-B72A-694587ED001A}"/>
    <dgm:cxn modelId="{A67F3D8C-3A1E-4326-85B6-63ABE24A5F62}" type="presParOf" srcId="{5720DED4-4DBD-40BD-AE61-8C592861B875}" destId="{5820F045-1B09-4B24-930D-98C9A3A5F9CA}" srcOrd="0" destOrd="0" presId="urn:microsoft.com/office/officeart/2005/8/layout/vList2"/>
    <dgm:cxn modelId="{D63F8E60-4A3F-4C3C-91FD-F0A971A362E9}" type="presParOf" srcId="{5720DED4-4DBD-40BD-AE61-8C592861B875}" destId="{F1B14029-723E-483F-A074-AC924ADF289E}" srcOrd="1" destOrd="0" presId="urn:microsoft.com/office/officeart/2005/8/layout/vList2"/>
    <dgm:cxn modelId="{F7332D2A-22E1-4741-9B52-1CC8776333ED}" type="presParOf" srcId="{5720DED4-4DBD-40BD-AE61-8C592861B875}" destId="{9E343060-7B96-46DE-992A-4073E2619551}" srcOrd="2" destOrd="0" presId="urn:microsoft.com/office/officeart/2005/8/layout/vList2"/>
    <dgm:cxn modelId="{BDE7E164-9576-4EFF-9B7D-D00C10E8796D}" type="presParOf" srcId="{5720DED4-4DBD-40BD-AE61-8C592861B875}" destId="{37B377DC-C75C-49F1-A867-63676C4418CF}" srcOrd="3" destOrd="0" presId="urn:microsoft.com/office/officeart/2005/8/layout/vList2"/>
    <dgm:cxn modelId="{18AB7FE1-34F9-4E60-A5CF-6FD9418316AC}" type="presParOf" srcId="{5720DED4-4DBD-40BD-AE61-8C592861B875}" destId="{7D131D0F-5F67-4140-B47E-2AB7DFDA6C10}" srcOrd="4" destOrd="0" presId="urn:microsoft.com/office/officeart/2005/8/layout/vList2"/>
    <dgm:cxn modelId="{49E4D4DF-3BD9-44B1-AE96-087B87B1E83C}" type="presParOf" srcId="{5720DED4-4DBD-40BD-AE61-8C592861B875}" destId="{DD5A25BD-728E-4BAA-9830-81E15F0F4E7E}" srcOrd="5" destOrd="0" presId="urn:microsoft.com/office/officeart/2005/8/layout/vList2"/>
    <dgm:cxn modelId="{4FBF8530-39A9-4D9E-A275-27151071390A}" type="presParOf" srcId="{5720DED4-4DBD-40BD-AE61-8C592861B875}" destId="{3CDFB55F-561F-4E01-963E-1E93FEA62EF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798B55-E5ED-4103-BBF4-D6A9A7219C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0552691-2006-4960-8266-DA6AA7D1913C}">
      <dgm:prSet phldrT="[Tekst]"/>
      <dgm:spPr/>
      <dgm:t>
        <a:bodyPr/>
        <a:lstStyle/>
        <a:p>
          <a:r>
            <a:rPr lang="pl-PL" b="1" dirty="0" smtClean="0">
              <a:latin typeface="Calibri" pitchFamily="34" charset="0"/>
            </a:rPr>
            <a:t>Biegi</a:t>
          </a:r>
          <a:r>
            <a:rPr lang="pl-PL" dirty="0" smtClean="0">
              <a:latin typeface="Calibri" pitchFamily="34" charset="0"/>
            </a:rPr>
            <a:t>( </a:t>
          </a:r>
          <a:r>
            <a:rPr lang="pl-PL" dirty="0" err="1" smtClean="0">
              <a:latin typeface="Calibri" pitchFamily="34" charset="0"/>
            </a:rPr>
            <a:t>dromos-bieg</a:t>
          </a:r>
          <a:r>
            <a:rPr lang="pl-PL" dirty="0" smtClean="0">
              <a:latin typeface="Calibri" pitchFamily="34" charset="0"/>
            </a:rPr>
            <a:t> krótki na 1 stadion, </a:t>
          </a:r>
          <a:r>
            <a:rPr lang="pl-PL" dirty="0" err="1" smtClean="0">
              <a:latin typeface="Calibri" pitchFamily="34" charset="0"/>
            </a:rPr>
            <a:t>diaulos</a:t>
          </a:r>
          <a:r>
            <a:rPr lang="pl-PL" dirty="0" smtClean="0">
              <a:latin typeface="Calibri" pitchFamily="34" charset="0"/>
            </a:rPr>
            <a:t>- bieg podwójny, </a:t>
          </a:r>
          <a:r>
            <a:rPr lang="pl-PL" dirty="0" err="1" smtClean="0">
              <a:latin typeface="Calibri" pitchFamily="34" charset="0"/>
            </a:rPr>
            <a:t>dolichos</a:t>
          </a:r>
          <a:r>
            <a:rPr lang="pl-PL" dirty="0" smtClean="0">
              <a:latin typeface="Calibri" pitchFamily="34" charset="0"/>
            </a:rPr>
            <a:t>- bieg długi  na24 stadiony)</a:t>
          </a:r>
          <a:endParaRPr lang="pl-PL" dirty="0"/>
        </a:p>
      </dgm:t>
    </dgm:pt>
    <dgm:pt modelId="{9F2987CC-7B66-4760-9998-6D06EBE7A46D}" type="parTrans" cxnId="{A86FBABC-D640-4E79-8318-B59766C1B1C0}">
      <dgm:prSet/>
      <dgm:spPr/>
      <dgm:t>
        <a:bodyPr/>
        <a:lstStyle/>
        <a:p>
          <a:endParaRPr lang="pl-PL"/>
        </a:p>
      </dgm:t>
    </dgm:pt>
    <dgm:pt modelId="{00506D22-8063-4FAB-A432-E7DB05822CD5}" type="sibTrans" cxnId="{A86FBABC-D640-4E79-8318-B59766C1B1C0}">
      <dgm:prSet/>
      <dgm:spPr/>
      <dgm:t>
        <a:bodyPr/>
        <a:lstStyle/>
        <a:p>
          <a:endParaRPr lang="pl-PL"/>
        </a:p>
      </dgm:t>
    </dgm:pt>
    <dgm:pt modelId="{FF824F65-AF00-44D9-AD5F-A9695287FFDC}">
      <dgm:prSet phldrT="[Tekst]"/>
      <dgm:spPr/>
      <dgm:t>
        <a:bodyPr/>
        <a:lstStyle/>
        <a:p>
          <a:r>
            <a:rPr lang="pl-PL" b="1" dirty="0" smtClean="0">
              <a:latin typeface="Calibri" pitchFamily="34" charset="0"/>
            </a:rPr>
            <a:t>Zapasy</a:t>
          </a:r>
          <a:r>
            <a:rPr lang="pl-PL" dirty="0" smtClean="0">
              <a:latin typeface="Calibri" pitchFamily="34" charset="0"/>
            </a:rPr>
            <a:t>-o zwycięstwie  decydowało trzykrotne rzucenie przeciwnika na ziemię</a:t>
          </a:r>
          <a:endParaRPr lang="pl-PL" dirty="0"/>
        </a:p>
      </dgm:t>
    </dgm:pt>
    <dgm:pt modelId="{448E8C6D-2DCF-47DE-AA4B-4ACD037123EF}" type="parTrans" cxnId="{BFCC662D-9ABD-43F8-A0F0-355E3A94CCDE}">
      <dgm:prSet/>
      <dgm:spPr/>
      <dgm:t>
        <a:bodyPr/>
        <a:lstStyle/>
        <a:p>
          <a:endParaRPr lang="pl-PL"/>
        </a:p>
      </dgm:t>
    </dgm:pt>
    <dgm:pt modelId="{72EF09A2-992F-45AE-9485-7D6E26A88465}" type="sibTrans" cxnId="{BFCC662D-9ABD-43F8-A0F0-355E3A94CCDE}">
      <dgm:prSet/>
      <dgm:spPr/>
      <dgm:t>
        <a:bodyPr/>
        <a:lstStyle/>
        <a:p>
          <a:endParaRPr lang="pl-PL"/>
        </a:p>
      </dgm:t>
    </dgm:pt>
    <dgm:pt modelId="{70789212-6BBE-480C-81CC-892F7C48A984}">
      <dgm:prSet phldrT="[Tekst]"/>
      <dgm:spPr/>
      <dgm:t>
        <a:bodyPr/>
        <a:lstStyle/>
        <a:p>
          <a:r>
            <a:rPr lang="pl-PL" b="1" dirty="0" smtClean="0">
              <a:latin typeface="Calibri" pitchFamily="34" charset="0"/>
            </a:rPr>
            <a:t>Walka na pięści</a:t>
          </a:r>
          <a:endParaRPr lang="pl-PL" dirty="0"/>
        </a:p>
      </dgm:t>
    </dgm:pt>
    <dgm:pt modelId="{2267901E-2C11-4D25-AAF6-ABD07DC32827}" type="parTrans" cxnId="{3AA192B2-4DAF-486C-8F41-5E8E9DAFFBB7}">
      <dgm:prSet/>
      <dgm:spPr/>
      <dgm:t>
        <a:bodyPr/>
        <a:lstStyle/>
        <a:p>
          <a:endParaRPr lang="pl-PL"/>
        </a:p>
      </dgm:t>
    </dgm:pt>
    <dgm:pt modelId="{C7783FEB-B10C-46EE-87A9-8CA0BD938F2E}" type="sibTrans" cxnId="{3AA192B2-4DAF-486C-8F41-5E8E9DAFFBB7}">
      <dgm:prSet/>
      <dgm:spPr/>
      <dgm:t>
        <a:bodyPr/>
        <a:lstStyle/>
        <a:p>
          <a:endParaRPr lang="pl-PL"/>
        </a:p>
      </dgm:t>
    </dgm:pt>
    <dgm:pt modelId="{4A1A5979-0027-4849-893D-1238D15014A5}">
      <dgm:prSet phldrT="[Tekst]"/>
      <dgm:spPr/>
      <dgm:t>
        <a:bodyPr/>
        <a:lstStyle/>
        <a:p>
          <a:r>
            <a:rPr lang="pl-PL" b="1" dirty="0" smtClean="0">
              <a:latin typeface="Calibri" pitchFamily="34" charset="0"/>
            </a:rPr>
            <a:t>Pankration</a:t>
          </a:r>
          <a:r>
            <a:rPr lang="pl-PL" dirty="0" smtClean="0">
              <a:latin typeface="Calibri" pitchFamily="34" charset="0"/>
            </a:rPr>
            <a:t>- połączenie zapasów i pięściarstwa</a:t>
          </a:r>
        </a:p>
      </dgm:t>
    </dgm:pt>
    <dgm:pt modelId="{E8D2A33B-8F1D-48B2-B0EA-1E71635A0AFE}" type="parTrans" cxnId="{258CB0C5-B9E8-4BDC-BA6E-96EE51926EB3}">
      <dgm:prSet/>
      <dgm:spPr/>
      <dgm:t>
        <a:bodyPr/>
        <a:lstStyle/>
        <a:p>
          <a:endParaRPr lang="pl-PL"/>
        </a:p>
      </dgm:t>
    </dgm:pt>
    <dgm:pt modelId="{5C00C735-5D60-4972-8DDD-074146982635}" type="sibTrans" cxnId="{258CB0C5-B9E8-4BDC-BA6E-96EE51926EB3}">
      <dgm:prSet/>
      <dgm:spPr/>
      <dgm:t>
        <a:bodyPr/>
        <a:lstStyle/>
        <a:p>
          <a:endParaRPr lang="pl-PL"/>
        </a:p>
      </dgm:t>
    </dgm:pt>
    <dgm:pt modelId="{CC6D8EB2-FC3D-4549-B4FB-9E4BAB28E646}">
      <dgm:prSet phldrT="[Tekst]"/>
      <dgm:spPr/>
      <dgm:t>
        <a:bodyPr/>
        <a:lstStyle/>
        <a:p>
          <a:r>
            <a:rPr lang="pl-PL" b="1" dirty="0" err="1" smtClean="0">
              <a:latin typeface="Calibri" pitchFamily="34" charset="0"/>
            </a:rPr>
            <a:t>Pentathlon</a:t>
          </a:r>
          <a:r>
            <a:rPr lang="pl-PL" dirty="0" smtClean="0">
              <a:latin typeface="Calibri" pitchFamily="34" charset="0"/>
            </a:rPr>
            <a:t>- bieg na jeden stadion, zapasy, rzut dyskiem, oszczepem i skok w dal.</a:t>
          </a:r>
        </a:p>
      </dgm:t>
    </dgm:pt>
    <dgm:pt modelId="{0FBF6227-1F18-4DD4-9340-F35DABA97C79}" type="parTrans" cxnId="{4B0DFAFF-4BC1-4BC3-9528-82BF356319DC}">
      <dgm:prSet/>
      <dgm:spPr/>
      <dgm:t>
        <a:bodyPr/>
        <a:lstStyle/>
        <a:p>
          <a:endParaRPr lang="pl-PL"/>
        </a:p>
      </dgm:t>
    </dgm:pt>
    <dgm:pt modelId="{A6B99EBE-A2DE-43BA-B054-94B1C2D6F450}" type="sibTrans" cxnId="{4B0DFAFF-4BC1-4BC3-9528-82BF356319DC}">
      <dgm:prSet/>
      <dgm:spPr/>
      <dgm:t>
        <a:bodyPr/>
        <a:lstStyle/>
        <a:p>
          <a:endParaRPr lang="pl-PL"/>
        </a:p>
      </dgm:t>
    </dgm:pt>
    <dgm:pt modelId="{AF31E1B1-6654-404E-90D7-26FBCB30B919}">
      <dgm:prSet phldrT="[Tekst]"/>
      <dgm:spPr/>
      <dgm:t>
        <a:bodyPr/>
        <a:lstStyle/>
        <a:p>
          <a:r>
            <a:rPr lang="pl-PL" b="1" dirty="0" smtClean="0">
              <a:latin typeface="Calibri" pitchFamily="34" charset="0"/>
            </a:rPr>
            <a:t>Skok w dal</a:t>
          </a:r>
          <a:endParaRPr lang="pl-PL" dirty="0" smtClean="0">
            <a:latin typeface="Calibri" pitchFamily="34" charset="0"/>
          </a:endParaRPr>
        </a:p>
      </dgm:t>
    </dgm:pt>
    <dgm:pt modelId="{730BF2F0-0922-47C1-B574-110E05148D9F}" type="parTrans" cxnId="{AF63B98F-B06B-431A-AD90-9281AD32DCF9}">
      <dgm:prSet/>
      <dgm:spPr/>
      <dgm:t>
        <a:bodyPr/>
        <a:lstStyle/>
        <a:p>
          <a:endParaRPr lang="pl-PL"/>
        </a:p>
      </dgm:t>
    </dgm:pt>
    <dgm:pt modelId="{F90E1E3B-67FB-4A04-8605-D9160A9A8486}" type="sibTrans" cxnId="{AF63B98F-B06B-431A-AD90-9281AD32DCF9}">
      <dgm:prSet/>
      <dgm:spPr/>
      <dgm:t>
        <a:bodyPr/>
        <a:lstStyle/>
        <a:p>
          <a:endParaRPr lang="pl-PL"/>
        </a:p>
      </dgm:t>
    </dgm:pt>
    <dgm:pt modelId="{92D3DF14-BCBA-403A-989A-B10ADF3A5D7A}">
      <dgm:prSet phldrT="[Tekst]"/>
      <dgm:spPr/>
      <dgm:t>
        <a:bodyPr/>
        <a:lstStyle/>
        <a:p>
          <a:r>
            <a:rPr lang="pl-PL" b="1" dirty="0" smtClean="0">
              <a:latin typeface="Calibri" pitchFamily="34" charset="0"/>
            </a:rPr>
            <a:t>Rzut oszczepem</a:t>
          </a:r>
          <a:endParaRPr lang="pl-PL" dirty="0" smtClean="0">
            <a:latin typeface="Calibri" pitchFamily="34" charset="0"/>
          </a:endParaRPr>
        </a:p>
      </dgm:t>
    </dgm:pt>
    <dgm:pt modelId="{BFF1D4C5-6066-4FFB-B71D-94B270BFB1F6}" type="parTrans" cxnId="{6B8EAC69-3FB5-4AB5-8ED1-1F8012BD399C}">
      <dgm:prSet/>
      <dgm:spPr/>
      <dgm:t>
        <a:bodyPr/>
        <a:lstStyle/>
        <a:p>
          <a:endParaRPr lang="pl-PL"/>
        </a:p>
      </dgm:t>
    </dgm:pt>
    <dgm:pt modelId="{8766CC3A-FD8F-4DFF-B733-7C2771096B7D}" type="sibTrans" cxnId="{6B8EAC69-3FB5-4AB5-8ED1-1F8012BD399C}">
      <dgm:prSet/>
      <dgm:spPr/>
      <dgm:t>
        <a:bodyPr/>
        <a:lstStyle/>
        <a:p>
          <a:endParaRPr lang="pl-PL"/>
        </a:p>
      </dgm:t>
    </dgm:pt>
    <dgm:pt modelId="{C8C08B5C-66A4-4CBA-AAB9-C31D543F6F46}">
      <dgm:prSet phldrT="[Tekst]"/>
      <dgm:spPr/>
      <dgm:t>
        <a:bodyPr/>
        <a:lstStyle/>
        <a:p>
          <a:r>
            <a:rPr lang="pl-PL" b="1" dirty="0" smtClean="0">
              <a:latin typeface="Calibri" pitchFamily="34" charset="0"/>
            </a:rPr>
            <a:t>Rzut dyskiem</a:t>
          </a:r>
          <a:endParaRPr lang="pl-PL" dirty="0" smtClean="0">
            <a:latin typeface="Calibri" pitchFamily="34" charset="0"/>
          </a:endParaRPr>
        </a:p>
      </dgm:t>
    </dgm:pt>
    <dgm:pt modelId="{77BAC21D-FB41-4261-948D-7F4FAC3C8AF7}" type="parTrans" cxnId="{ABCA4998-60C9-4B17-9870-4D1E01ACF04C}">
      <dgm:prSet/>
      <dgm:spPr/>
      <dgm:t>
        <a:bodyPr/>
        <a:lstStyle/>
        <a:p>
          <a:endParaRPr lang="pl-PL"/>
        </a:p>
      </dgm:t>
    </dgm:pt>
    <dgm:pt modelId="{D31C174D-D58C-4A70-B8C5-716EC417145C}" type="sibTrans" cxnId="{ABCA4998-60C9-4B17-9870-4D1E01ACF04C}">
      <dgm:prSet/>
      <dgm:spPr/>
      <dgm:t>
        <a:bodyPr/>
        <a:lstStyle/>
        <a:p>
          <a:endParaRPr lang="pl-PL"/>
        </a:p>
      </dgm:t>
    </dgm:pt>
    <dgm:pt modelId="{57E80457-46BA-4971-9F8B-FF697F01ADA3}">
      <dgm:prSet phldrT="[Tekst]"/>
      <dgm:spPr/>
      <dgm:t>
        <a:bodyPr/>
        <a:lstStyle/>
        <a:p>
          <a:r>
            <a:rPr lang="pl-PL" b="1" dirty="0" smtClean="0">
              <a:latin typeface="Calibri" pitchFamily="34" charset="0"/>
            </a:rPr>
            <a:t>Wyścigi rydwanów</a:t>
          </a:r>
          <a:endParaRPr lang="pl-PL" dirty="0" smtClean="0">
            <a:latin typeface="Calibri" pitchFamily="34" charset="0"/>
          </a:endParaRPr>
        </a:p>
      </dgm:t>
    </dgm:pt>
    <dgm:pt modelId="{0ECDFDE1-5B3C-473C-A2D2-A1EE7C87F8F8}" type="parTrans" cxnId="{91B78B67-A7A0-4DE3-A3D0-06A4C1E69F22}">
      <dgm:prSet/>
      <dgm:spPr/>
      <dgm:t>
        <a:bodyPr/>
        <a:lstStyle/>
        <a:p>
          <a:endParaRPr lang="pl-PL"/>
        </a:p>
      </dgm:t>
    </dgm:pt>
    <dgm:pt modelId="{B187851E-7248-4264-B252-F83A42D44BFC}" type="sibTrans" cxnId="{91B78B67-A7A0-4DE3-A3D0-06A4C1E69F22}">
      <dgm:prSet/>
      <dgm:spPr/>
      <dgm:t>
        <a:bodyPr/>
        <a:lstStyle/>
        <a:p>
          <a:endParaRPr lang="pl-PL"/>
        </a:p>
      </dgm:t>
    </dgm:pt>
    <dgm:pt modelId="{E622FFEB-5BF2-4A34-B4B5-90D1A5BA0D28}">
      <dgm:prSet phldrT="[Tekst]"/>
      <dgm:spPr/>
      <dgm:t>
        <a:bodyPr/>
        <a:lstStyle/>
        <a:p>
          <a:r>
            <a:rPr lang="pl-PL" b="1" dirty="0" smtClean="0">
              <a:latin typeface="Calibri" pitchFamily="34" charset="0"/>
            </a:rPr>
            <a:t>Bieg  hoplitów- </a:t>
          </a:r>
          <a:r>
            <a:rPr lang="pl-PL" dirty="0" smtClean="0">
              <a:latin typeface="Calibri" pitchFamily="34" charset="0"/>
            </a:rPr>
            <a:t>wyścig zbrojnych na jeden stadion</a:t>
          </a:r>
        </a:p>
      </dgm:t>
    </dgm:pt>
    <dgm:pt modelId="{2A3C407B-7C54-4624-BE10-4C903886FB81}" type="parTrans" cxnId="{C22D0E6B-9ADC-49CC-A0F9-91BBFBE5B8B9}">
      <dgm:prSet/>
      <dgm:spPr/>
      <dgm:t>
        <a:bodyPr/>
        <a:lstStyle/>
        <a:p>
          <a:endParaRPr lang="pl-PL"/>
        </a:p>
      </dgm:t>
    </dgm:pt>
    <dgm:pt modelId="{29C5B98E-4FA3-433A-8205-AEC5657077E4}" type="sibTrans" cxnId="{C22D0E6B-9ADC-49CC-A0F9-91BBFBE5B8B9}">
      <dgm:prSet/>
      <dgm:spPr/>
      <dgm:t>
        <a:bodyPr/>
        <a:lstStyle/>
        <a:p>
          <a:endParaRPr lang="pl-PL"/>
        </a:p>
      </dgm:t>
    </dgm:pt>
    <dgm:pt modelId="{9D6BA359-1346-4BF6-9854-18BE27328E2D}" type="pres">
      <dgm:prSet presAssocID="{EF798B55-E5ED-4103-BBF4-D6A9A7219C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D8139F7-58E1-49FB-B1C4-657ECCA9BB4E}" type="pres">
      <dgm:prSet presAssocID="{C0552691-2006-4960-8266-DA6AA7D1913C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67CCEA-8087-4E2A-985F-7571ECCF1047}" type="pres">
      <dgm:prSet presAssocID="{00506D22-8063-4FAB-A432-E7DB05822CD5}" presName="spacer" presStyleCnt="0"/>
      <dgm:spPr/>
    </dgm:pt>
    <dgm:pt modelId="{92C73847-1BCB-4198-9656-F3F196C16299}" type="pres">
      <dgm:prSet presAssocID="{FF824F65-AF00-44D9-AD5F-A9695287FFDC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14C7FA-FD31-4459-939F-7F7F0AE5995C}" type="pres">
      <dgm:prSet presAssocID="{72EF09A2-992F-45AE-9485-7D6E26A88465}" presName="spacer" presStyleCnt="0"/>
      <dgm:spPr/>
    </dgm:pt>
    <dgm:pt modelId="{B46D5F24-86BB-4AB0-8E7B-2064EC56155E}" type="pres">
      <dgm:prSet presAssocID="{70789212-6BBE-480C-81CC-892F7C48A984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0B8B01-4B47-41F8-9D14-6B8DA36893FA}" type="pres">
      <dgm:prSet presAssocID="{C7783FEB-B10C-46EE-87A9-8CA0BD938F2E}" presName="spacer" presStyleCnt="0"/>
      <dgm:spPr/>
    </dgm:pt>
    <dgm:pt modelId="{E98F97C4-F935-4A06-A90A-8D8DEC800688}" type="pres">
      <dgm:prSet presAssocID="{4A1A5979-0027-4849-893D-1238D15014A5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D6D0C2-7575-46F4-8432-4844FBE4B9D0}" type="pres">
      <dgm:prSet presAssocID="{5C00C735-5D60-4972-8DDD-074146982635}" presName="spacer" presStyleCnt="0"/>
      <dgm:spPr/>
    </dgm:pt>
    <dgm:pt modelId="{B9D8F068-7ACF-4963-8F7A-12490FE691A0}" type="pres">
      <dgm:prSet presAssocID="{CC6D8EB2-FC3D-4549-B4FB-9E4BAB28E646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DFE990-5A11-4DF5-B48D-50F7F91A1AA4}" type="pres">
      <dgm:prSet presAssocID="{A6B99EBE-A2DE-43BA-B054-94B1C2D6F450}" presName="spacer" presStyleCnt="0"/>
      <dgm:spPr/>
    </dgm:pt>
    <dgm:pt modelId="{497930B6-BCB5-4A58-B741-E41661ED8BDE}" type="pres">
      <dgm:prSet presAssocID="{AF31E1B1-6654-404E-90D7-26FBCB30B919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8F1564D-9778-4F07-A1B9-80559478F69A}" type="pres">
      <dgm:prSet presAssocID="{F90E1E3B-67FB-4A04-8605-D9160A9A8486}" presName="spacer" presStyleCnt="0"/>
      <dgm:spPr/>
    </dgm:pt>
    <dgm:pt modelId="{BE7FAD6A-9AED-47AB-BF15-8AD8933CB7C9}" type="pres">
      <dgm:prSet presAssocID="{92D3DF14-BCBA-403A-989A-B10ADF3A5D7A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6B76AF-DAB0-4EA2-8E9D-5070D8846CC7}" type="pres">
      <dgm:prSet presAssocID="{8766CC3A-FD8F-4DFF-B733-7C2771096B7D}" presName="spacer" presStyleCnt="0"/>
      <dgm:spPr/>
    </dgm:pt>
    <dgm:pt modelId="{9FC65E2E-A9EA-45F1-A7D5-E4FA1C080694}" type="pres">
      <dgm:prSet presAssocID="{C8C08B5C-66A4-4CBA-AAB9-C31D543F6F46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068DA81-FFDB-42F3-861D-046084098BB9}" type="pres">
      <dgm:prSet presAssocID="{D31C174D-D58C-4A70-B8C5-716EC417145C}" presName="spacer" presStyleCnt="0"/>
      <dgm:spPr/>
    </dgm:pt>
    <dgm:pt modelId="{E4B3D4E1-1A1F-41B5-BD87-D071F3F81300}" type="pres">
      <dgm:prSet presAssocID="{57E80457-46BA-4971-9F8B-FF697F01ADA3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5C20DD-00B9-4985-AA5A-3F7E9E262CB7}" type="pres">
      <dgm:prSet presAssocID="{B187851E-7248-4264-B252-F83A42D44BFC}" presName="spacer" presStyleCnt="0"/>
      <dgm:spPr/>
    </dgm:pt>
    <dgm:pt modelId="{4F469E46-3E95-475A-A8C1-13C8D4F2904E}" type="pres">
      <dgm:prSet presAssocID="{E622FFEB-5BF2-4A34-B4B5-90D1A5BA0D28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FCC662D-9ABD-43F8-A0F0-355E3A94CCDE}" srcId="{EF798B55-E5ED-4103-BBF4-D6A9A7219CBA}" destId="{FF824F65-AF00-44D9-AD5F-A9695287FFDC}" srcOrd="1" destOrd="0" parTransId="{448E8C6D-2DCF-47DE-AA4B-4ACD037123EF}" sibTransId="{72EF09A2-992F-45AE-9485-7D6E26A88465}"/>
    <dgm:cxn modelId="{964F4317-1870-4554-AB0D-4CAB350A7FE8}" type="presOf" srcId="{57E80457-46BA-4971-9F8B-FF697F01ADA3}" destId="{E4B3D4E1-1A1F-41B5-BD87-D071F3F81300}" srcOrd="0" destOrd="0" presId="urn:microsoft.com/office/officeart/2005/8/layout/vList2"/>
    <dgm:cxn modelId="{54707143-2E75-42DF-B83F-187E50D02234}" type="presOf" srcId="{70789212-6BBE-480C-81CC-892F7C48A984}" destId="{B46D5F24-86BB-4AB0-8E7B-2064EC56155E}" srcOrd="0" destOrd="0" presId="urn:microsoft.com/office/officeart/2005/8/layout/vList2"/>
    <dgm:cxn modelId="{4B0DFAFF-4BC1-4BC3-9528-82BF356319DC}" srcId="{EF798B55-E5ED-4103-BBF4-D6A9A7219CBA}" destId="{CC6D8EB2-FC3D-4549-B4FB-9E4BAB28E646}" srcOrd="4" destOrd="0" parTransId="{0FBF6227-1F18-4DD4-9340-F35DABA97C79}" sibTransId="{A6B99EBE-A2DE-43BA-B054-94B1C2D6F450}"/>
    <dgm:cxn modelId="{A86FBABC-D640-4E79-8318-B59766C1B1C0}" srcId="{EF798B55-E5ED-4103-BBF4-D6A9A7219CBA}" destId="{C0552691-2006-4960-8266-DA6AA7D1913C}" srcOrd="0" destOrd="0" parTransId="{9F2987CC-7B66-4760-9998-6D06EBE7A46D}" sibTransId="{00506D22-8063-4FAB-A432-E7DB05822CD5}"/>
    <dgm:cxn modelId="{1AFB7D3B-E788-4FEC-81F5-10F2B67D767F}" type="presOf" srcId="{C0552691-2006-4960-8266-DA6AA7D1913C}" destId="{BD8139F7-58E1-49FB-B1C4-657ECCA9BB4E}" srcOrd="0" destOrd="0" presId="urn:microsoft.com/office/officeart/2005/8/layout/vList2"/>
    <dgm:cxn modelId="{3AA192B2-4DAF-486C-8F41-5E8E9DAFFBB7}" srcId="{EF798B55-E5ED-4103-BBF4-D6A9A7219CBA}" destId="{70789212-6BBE-480C-81CC-892F7C48A984}" srcOrd="2" destOrd="0" parTransId="{2267901E-2C11-4D25-AAF6-ABD07DC32827}" sibTransId="{C7783FEB-B10C-46EE-87A9-8CA0BD938F2E}"/>
    <dgm:cxn modelId="{D0DD6E85-4E7F-46FF-B95E-E30783BB7EFB}" type="presOf" srcId="{4A1A5979-0027-4849-893D-1238D15014A5}" destId="{E98F97C4-F935-4A06-A90A-8D8DEC800688}" srcOrd="0" destOrd="0" presId="urn:microsoft.com/office/officeart/2005/8/layout/vList2"/>
    <dgm:cxn modelId="{0EA45EF3-351F-46B8-8801-8EA275E03843}" type="presOf" srcId="{EF798B55-E5ED-4103-BBF4-D6A9A7219CBA}" destId="{9D6BA359-1346-4BF6-9854-18BE27328E2D}" srcOrd="0" destOrd="0" presId="urn:microsoft.com/office/officeart/2005/8/layout/vList2"/>
    <dgm:cxn modelId="{91B78B67-A7A0-4DE3-A3D0-06A4C1E69F22}" srcId="{EF798B55-E5ED-4103-BBF4-D6A9A7219CBA}" destId="{57E80457-46BA-4971-9F8B-FF697F01ADA3}" srcOrd="8" destOrd="0" parTransId="{0ECDFDE1-5B3C-473C-A2D2-A1EE7C87F8F8}" sibTransId="{B187851E-7248-4264-B252-F83A42D44BFC}"/>
    <dgm:cxn modelId="{E327363D-17DA-48FE-A0D3-44CBDD13C356}" type="presOf" srcId="{FF824F65-AF00-44D9-AD5F-A9695287FFDC}" destId="{92C73847-1BCB-4198-9656-F3F196C16299}" srcOrd="0" destOrd="0" presId="urn:microsoft.com/office/officeart/2005/8/layout/vList2"/>
    <dgm:cxn modelId="{AF63B98F-B06B-431A-AD90-9281AD32DCF9}" srcId="{EF798B55-E5ED-4103-BBF4-D6A9A7219CBA}" destId="{AF31E1B1-6654-404E-90D7-26FBCB30B919}" srcOrd="5" destOrd="0" parTransId="{730BF2F0-0922-47C1-B574-110E05148D9F}" sibTransId="{F90E1E3B-67FB-4A04-8605-D9160A9A8486}"/>
    <dgm:cxn modelId="{C22D0E6B-9ADC-49CC-A0F9-91BBFBE5B8B9}" srcId="{EF798B55-E5ED-4103-BBF4-D6A9A7219CBA}" destId="{E622FFEB-5BF2-4A34-B4B5-90D1A5BA0D28}" srcOrd="9" destOrd="0" parTransId="{2A3C407B-7C54-4624-BE10-4C903886FB81}" sibTransId="{29C5B98E-4FA3-433A-8205-AEC5657077E4}"/>
    <dgm:cxn modelId="{398F1BA0-9F8D-4C8A-8C52-BE097DCF1B37}" type="presOf" srcId="{AF31E1B1-6654-404E-90D7-26FBCB30B919}" destId="{497930B6-BCB5-4A58-B741-E41661ED8BDE}" srcOrd="0" destOrd="0" presId="urn:microsoft.com/office/officeart/2005/8/layout/vList2"/>
    <dgm:cxn modelId="{0AE11A15-1DB5-4277-B290-A330F1CCFC30}" type="presOf" srcId="{CC6D8EB2-FC3D-4549-B4FB-9E4BAB28E646}" destId="{B9D8F068-7ACF-4963-8F7A-12490FE691A0}" srcOrd="0" destOrd="0" presId="urn:microsoft.com/office/officeart/2005/8/layout/vList2"/>
    <dgm:cxn modelId="{6B8EAC69-3FB5-4AB5-8ED1-1F8012BD399C}" srcId="{EF798B55-E5ED-4103-BBF4-D6A9A7219CBA}" destId="{92D3DF14-BCBA-403A-989A-B10ADF3A5D7A}" srcOrd="6" destOrd="0" parTransId="{BFF1D4C5-6066-4FFB-B71D-94B270BFB1F6}" sibTransId="{8766CC3A-FD8F-4DFF-B733-7C2771096B7D}"/>
    <dgm:cxn modelId="{258CB0C5-B9E8-4BDC-BA6E-96EE51926EB3}" srcId="{EF798B55-E5ED-4103-BBF4-D6A9A7219CBA}" destId="{4A1A5979-0027-4849-893D-1238D15014A5}" srcOrd="3" destOrd="0" parTransId="{E8D2A33B-8F1D-48B2-B0EA-1E71635A0AFE}" sibTransId="{5C00C735-5D60-4972-8DDD-074146982635}"/>
    <dgm:cxn modelId="{D2A347F3-DE62-41C7-A926-638853FAAC66}" type="presOf" srcId="{C8C08B5C-66A4-4CBA-AAB9-C31D543F6F46}" destId="{9FC65E2E-A9EA-45F1-A7D5-E4FA1C080694}" srcOrd="0" destOrd="0" presId="urn:microsoft.com/office/officeart/2005/8/layout/vList2"/>
    <dgm:cxn modelId="{355B3BF2-6F9E-406D-A914-F674B874AAC2}" type="presOf" srcId="{E622FFEB-5BF2-4A34-B4B5-90D1A5BA0D28}" destId="{4F469E46-3E95-475A-A8C1-13C8D4F2904E}" srcOrd="0" destOrd="0" presId="urn:microsoft.com/office/officeart/2005/8/layout/vList2"/>
    <dgm:cxn modelId="{ABCA4998-60C9-4B17-9870-4D1E01ACF04C}" srcId="{EF798B55-E5ED-4103-BBF4-D6A9A7219CBA}" destId="{C8C08B5C-66A4-4CBA-AAB9-C31D543F6F46}" srcOrd="7" destOrd="0" parTransId="{77BAC21D-FB41-4261-948D-7F4FAC3C8AF7}" sibTransId="{D31C174D-D58C-4A70-B8C5-716EC417145C}"/>
    <dgm:cxn modelId="{9E7F389F-CBE7-4F0A-8329-05D8284AAF54}" type="presOf" srcId="{92D3DF14-BCBA-403A-989A-B10ADF3A5D7A}" destId="{BE7FAD6A-9AED-47AB-BF15-8AD8933CB7C9}" srcOrd="0" destOrd="0" presId="urn:microsoft.com/office/officeart/2005/8/layout/vList2"/>
    <dgm:cxn modelId="{181E9021-F1D3-4CA5-9F34-3416AEE4EBFD}" type="presParOf" srcId="{9D6BA359-1346-4BF6-9854-18BE27328E2D}" destId="{BD8139F7-58E1-49FB-B1C4-657ECCA9BB4E}" srcOrd="0" destOrd="0" presId="urn:microsoft.com/office/officeart/2005/8/layout/vList2"/>
    <dgm:cxn modelId="{A3B42D7C-31C7-48D8-98EC-BE18D88136C3}" type="presParOf" srcId="{9D6BA359-1346-4BF6-9854-18BE27328E2D}" destId="{DF67CCEA-8087-4E2A-985F-7571ECCF1047}" srcOrd="1" destOrd="0" presId="urn:microsoft.com/office/officeart/2005/8/layout/vList2"/>
    <dgm:cxn modelId="{5A5B5971-F364-49EB-B058-3B75D8475693}" type="presParOf" srcId="{9D6BA359-1346-4BF6-9854-18BE27328E2D}" destId="{92C73847-1BCB-4198-9656-F3F196C16299}" srcOrd="2" destOrd="0" presId="urn:microsoft.com/office/officeart/2005/8/layout/vList2"/>
    <dgm:cxn modelId="{3EFA343D-5172-4B62-A703-4D0CCAE17EAF}" type="presParOf" srcId="{9D6BA359-1346-4BF6-9854-18BE27328E2D}" destId="{A514C7FA-FD31-4459-939F-7F7F0AE5995C}" srcOrd="3" destOrd="0" presId="urn:microsoft.com/office/officeart/2005/8/layout/vList2"/>
    <dgm:cxn modelId="{4C6D475F-67B1-4821-A05B-B9490FE41675}" type="presParOf" srcId="{9D6BA359-1346-4BF6-9854-18BE27328E2D}" destId="{B46D5F24-86BB-4AB0-8E7B-2064EC56155E}" srcOrd="4" destOrd="0" presId="urn:microsoft.com/office/officeart/2005/8/layout/vList2"/>
    <dgm:cxn modelId="{9CB7BCB6-74B1-40F0-BC85-73E2F6563FE9}" type="presParOf" srcId="{9D6BA359-1346-4BF6-9854-18BE27328E2D}" destId="{460B8B01-4B47-41F8-9D14-6B8DA36893FA}" srcOrd="5" destOrd="0" presId="urn:microsoft.com/office/officeart/2005/8/layout/vList2"/>
    <dgm:cxn modelId="{ABDBDEE3-EC5F-4C63-A939-9363401EBB55}" type="presParOf" srcId="{9D6BA359-1346-4BF6-9854-18BE27328E2D}" destId="{E98F97C4-F935-4A06-A90A-8D8DEC800688}" srcOrd="6" destOrd="0" presId="urn:microsoft.com/office/officeart/2005/8/layout/vList2"/>
    <dgm:cxn modelId="{72623C1C-BE46-4E20-94C8-23FC30FBE1EB}" type="presParOf" srcId="{9D6BA359-1346-4BF6-9854-18BE27328E2D}" destId="{02D6D0C2-7575-46F4-8432-4844FBE4B9D0}" srcOrd="7" destOrd="0" presId="urn:microsoft.com/office/officeart/2005/8/layout/vList2"/>
    <dgm:cxn modelId="{843F4A1A-BBE2-4393-B029-6CA923996234}" type="presParOf" srcId="{9D6BA359-1346-4BF6-9854-18BE27328E2D}" destId="{B9D8F068-7ACF-4963-8F7A-12490FE691A0}" srcOrd="8" destOrd="0" presId="urn:microsoft.com/office/officeart/2005/8/layout/vList2"/>
    <dgm:cxn modelId="{B2C93DC2-D8FA-42A9-81A4-986AF8B9F9F7}" type="presParOf" srcId="{9D6BA359-1346-4BF6-9854-18BE27328E2D}" destId="{ACDFE990-5A11-4DF5-B48D-50F7F91A1AA4}" srcOrd="9" destOrd="0" presId="urn:microsoft.com/office/officeart/2005/8/layout/vList2"/>
    <dgm:cxn modelId="{35203573-CDC8-47B4-A35A-FA57F05C1F3F}" type="presParOf" srcId="{9D6BA359-1346-4BF6-9854-18BE27328E2D}" destId="{497930B6-BCB5-4A58-B741-E41661ED8BDE}" srcOrd="10" destOrd="0" presId="urn:microsoft.com/office/officeart/2005/8/layout/vList2"/>
    <dgm:cxn modelId="{663D22E9-F35D-4219-A5D5-B710EE1ED086}" type="presParOf" srcId="{9D6BA359-1346-4BF6-9854-18BE27328E2D}" destId="{C8F1564D-9778-4F07-A1B9-80559478F69A}" srcOrd="11" destOrd="0" presId="urn:microsoft.com/office/officeart/2005/8/layout/vList2"/>
    <dgm:cxn modelId="{90633AA6-C28B-4B16-870A-64001F48EC48}" type="presParOf" srcId="{9D6BA359-1346-4BF6-9854-18BE27328E2D}" destId="{BE7FAD6A-9AED-47AB-BF15-8AD8933CB7C9}" srcOrd="12" destOrd="0" presId="urn:microsoft.com/office/officeart/2005/8/layout/vList2"/>
    <dgm:cxn modelId="{FAB09B73-6251-4F2F-89A5-94D6F736F8C4}" type="presParOf" srcId="{9D6BA359-1346-4BF6-9854-18BE27328E2D}" destId="{866B76AF-DAB0-4EA2-8E9D-5070D8846CC7}" srcOrd="13" destOrd="0" presId="urn:microsoft.com/office/officeart/2005/8/layout/vList2"/>
    <dgm:cxn modelId="{EAD21317-88C1-4A4F-9151-B6F42617CB58}" type="presParOf" srcId="{9D6BA359-1346-4BF6-9854-18BE27328E2D}" destId="{9FC65E2E-A9EA-45F1-A7D5-E4FA1C080694}" srcOrd="14" destOrd="0" presId="urn:microsoft.com/office/officeart/2005/8/layout/vList2"/>
    <dgm:cxn modelId="{6346F0AB-A9B6-4BF8-AA34-A408767D3D05}" type="presParOf" srcId="{9D6BA359-1346-4BF6-9854-18BE27328E2D}" destId="{C068DA81-FFDB-42F3-861D-046084098BB9}" srcOrd="15" destOrd="0" presId="urn:microsoft.com/office/officeart/2005/8/layout/vList2"/>
    <dgm:cxn modelId="{4BC5C523-D210-49FF-B98D-57E0A8964B23}" type="presParOf" srcId="{9D6BA359-1346-4BF6-9854-18BE27328E2D}" destId="{E4B3D4E1-1A1F-41B5-BD87-D071F3F81300}" srcOrd="16" destOrd="0" presId="urn:microsoft.com/office/officeart/2005/8/layout/vList2"/>
    <dgm:cxn modelId="{92E197FF-8741-4407-B02D-D24AF9399202}" type="presParOf" srcId="{9D6BA359-1346-4BF6-9854-18BE27328E2D}" destId="{A35C20DD-00B9-4985-AA5A-3F7E9E262CB7}" srcOrd="17" destOrd="0" presId="urn:microsoft.com/office/officeart/2005/8/layout/vList2"/>
    <dgm:cxn modelId="{1AA29A51-375C-459F-BA41-6DBBFD94F124}" type="presParOf" srcId="{9D6BA359-1346-4BF6-9854-18BE27328E2D}" destId="{4F469E46-3E95-475A-A8C1-13C8D4F2904E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65CDD9-DE1A-46AE-901C-35F481AA7F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8CF9BD3-2A68-4304-85A3-75FE33BDE39B}">
      <dgm:prSet phldrT="[Tekst]"/>
      <dgm:spPr/>
      <dgm:t>
        <a:bodyPr/>
        <a:lstStyle/>
        <a:p>
          <a:r>
            <a:rPr lang="pl-PL" dirty="0" smtClean="0"/>
            <a:t>Igrzyska nowożytne przywrócił baron </a:t>
          </a:r>
          <a:r>
            <a:rPr lang="pl-PL" dirty="0" smtClean="0">
              <a:hlinkClick xmlns:r="http://schemas.openxmlformats.org/officeDocument/2006/relationships" r:id="rId1" tooltip="Pierre de Coubertin"/>
            </a:rPr>
            <a:t>Pierre de Coubertin</a:t>
          </a:r>
          <a:r>
            <a:rPr lang="pl-PL" dirty="0" smtClean="0"/>
            <a:t> (</a:t>
          </a:r>
          <a:r>
            <a:rPr lang="pl-PL" dirty="0" smtClean="0">
              <a:hlinkClick xmlns:r="http://schemas.openxmlformats.org/officeDocument/2006/relationships" r:id="rId2" tooltip="1863"/>
            </a:rPr>
            <a:t>1863</a:t>
          </a:r>
          <a:r>
            <a:rPr lang="pl-PL" dirty="0" smtClean="0"/>
            <a:t>-</a:t>
          </a:r>
          <a:r>
            <a:rPr lang="pl-PL" dirty="0" smtClean="0">
              <a:hlinkClick xmlns:r="http://schemas.openxmlformats.org/officeDocument/2006/relationships" r:id="rId3" tooltip="1937"/>
            </a:rPr>
            <a:t>1937</a:t>
          </a:r>
          <a:r>
            <a:rPr lang="pl-PL" dirty="0" smtClean="0"/>
            <a:t>), </a:t>
          </a:r>
          <a:r>
            <a:rPr lang="pl-PL" dirty="0" smtClean="0">
              <a:hlinkClick xmlns:r="http://schemas.openxmlformats.org/officeDocument/2006/relationships" r:id="rId4" tooltip="Francja"/>
            </a:rPr>
            <a:t>francuski</a:t>
          </a:r>
          <a:r>
            <a:rPr lang="pl-PL" dirty="0" smtClean="0"/>
            <a:t> filozof i pedagog. Ideę wznowienia szlachetnej sportowej rywalizacji baron Pierre de Coubertin wysunął w roku </a:t>
          </a:r>
          <a:r>
            <a:rPr lang="pl-PL" dirty="0" smtClean="0">
              <a:hlinkClick xmlns:r="http://schemas.openxmlformats.org/officeDocument/2006/relationships" r:id="rId5" tooltip="1888"/>
            </a:rPr>
            <a:t>1888</a:t>
          </a:r>
          <a:r>
            <a:rPr lang="pl-PL" dirty="0" smtClean="0"/>
            <a:t>. Dla realizacji tej idei zorganizował w roku </a:t>
          </a:r>
          <a:r>
            <a:rPr lang="pl-PL" dirty="0" smtClean="0">
              <a:hlinkClick xmlns:r="http://schemas.openxmlformats.org/officeDocument/2006/relationships" r:id="rId6" tooltip="1894"/>
            </a:rPr>
            <a:t>1894</a:t>
          </a:r>
          <a:r>
            <a:rPr lang="pl-PL" dirty="0" smtClean="0"/>
            <a:t> międzynarodowy kongres w </a:t>
          </a:r>
          <a:r>
            <a:rPr lang="pl-PL" dirty="0" smtClean="0">
              <a:hlinkClick xmlns:r="http://schemas.openxmlformats.org/officeDocument/2006/relationships" r:id="rId7" tooltip="Paryż"/>
            </a:rPr>
            <a:t>Paryżu</a:t>
          </a:r>
          <a:r>
            <a:rPr lang="pl-PL" dirty="0" smtClean="0"/>
            <a:t>.</a:t>
          </a:r>
          <a:endParaRPr lang="pl-PL" dirty="0"/>
        </a:p>
      </dgm:t>
    </dgm:pt>
    <dgm:pt modelId="{C986D5E3-7EE0-4E0F-B854-5221768AD6DE}" type="parTrans" cxnId="{EDB52B73-6CBE-45A2-9AAC-B7C848C147A6}">
      <dgm:prSet/>
      <dgm:spPr/>
      <dgm:t>
        <a:bodyPr/>
        <a:lstStyle/>
        <a:p>
          <a:endParaRPr lang="pl-PL"/>
        </a:p>
      </dgm:t>
    </dgm:pt>
    <dgm:pt modelId="{264ACC53-D4E5-491D-87D7-0286F56974FD}" type="sibTrans" cxnId="{EDB52B73-6CBE-45A2-9AAC-B7C848C147A6}">
      <dgm:prSet/>
      <dgm:spPr/>
      <dgm:t>
        <a:bodyPr/>
        <a:lstStyle/>
        <a:p>
          <a:endParaRPr lang="pl-PL"/>
        </a:p>
      </dgm:t>
    </dgm:pt>
    <dgm:pt modelId="{CA806552-3480-4FB9-BC37-D014C0F3A0A6}">
      <dgm:prSet phldrT="[Tekst]"/>
      <dgm:spPr/>
      <dgm:t>
        <a:bodyPr/>
        <a:lstStyle/>
        <a:p>
          <a:r>
            <a:rPr lang="pl-PL" b="1" dirty="0" smtClean="0"/>
            <a:t>W 1896 r. w Atenach odbyły się pierwsze nowożytne Igrzyska Olimpijskie.</a:t>
          </a:r>
          <a:r>
            <a:rPr lang="pl-PL" dirty="0" smtClean="0"/>
            <a:t> Przepiękna, szlachetna idea dała dowód, iż jest nieśmiertelna, odrodziwszy się po piętnastu stuleciach jak Feniks z popiołów. </a:t>
          </a:r>
          <a:endParaRPr lang="pl-PL" dirty="0"/>
        </a:p>
      </dgm:t>
    </dgm:pt>
    <dgm:pt modelId="{126A5B6F-5EE8-447C-B7C1-DA34DA1CD4D5}" type="parTrans" cxnId="{9E1986FD-CC1B-44E4-B853-30BF3901C753}">
      <dgm:prSet/>
      <dgm:spPr/>
      <dgm:t>
        <a:bodyPr/>
        <a:lstStyle/>
        <a:p>
          <a:endParaRPr lang="pl-PL"/>
        </a:p>
      </dgm:t>
    </dgm:pt>
    <dgm:pt modelId="{534D4E24-B053-4CD2-BAB3-B1CAD752256A}" type="sibTrans" cxnId="{9E1986FD-CC1B-44E4-B853-30BF3901C753}">
      <dgm:prSet/>
      <dgm:spPr/>
      <dgm:t>
        <a:bodyPr/>
        <a:lstStyle/>
        <a:p>
          <a:endParaRPr lang="pl-PL"/>
        </a:p>
      </dgm:t>
    </dgm:pt>
    <dgm:pt modelId="{28FC1ADB-8BF4-46E8-9B3F-28E2E6EF2F5F}" type="pres">
      <dgm:prSet presAssocID="{E065CDD9-DE1A-46AE-901C-35F481AA7F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B8C22F6-337E-4914-8A30-A72738597B33}" type="pres">
      <dgm:prSet presAssocID="{C8CF9BD3-2A68-4304-85A3-75FE33BDE39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69DEA6-D8F2-4CD5-9E5C-4FCCDE48583B}" type="pres">
      <dgm:prSet presAssocID="{264ACC53-D4E5-491D-87D7-0286F56974FD}" presName="spacer" presStyleCnt="0"/>
      <dgm:spPr/>
    </dgm:pt>
    <dgm:pt modelId="{A2E34D7B-6601-4F08-8069-7B1139EF8F14}" type="pres">
      <dgm:prSet presAssocID="{CA806552-3480-4FB9-BC37-D014C0F3A0A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F38D3F0-7FD6-4C05-888A-45E1147EAF54}" type="presOf" srcId="{E065CDD9-DE1A-46AE-901C-35F481AA7FA8}" destId="{28FC1ADB-8BF4-46E8-9B3F-28E2E6EF2F5F}" srcOrd="0" destOrd="0" presId="urn:microsoft.com/office/officeart/2005/8/layout/vList2"/>
    <dgm:cxn modelId="{23E1A95C-29CC-4112-811F-0C4328C6A3A1}" type="presOf" srcId="{CA806552-3480-4FB9-BC37-D014C0F3A0A6}" destId="{A2E34D7B-6601-4F08-8069-7B1139EF8F14}" srcOrd="0" destOrd="0" presId="urn:microsoft.com/office/officeart/2005/8/layout/vList2"/>
    <dgm:cxn modelId="{EDB52B73-6CBE-45A2-9AAC-B7C848C147A6}" srcId="{E065CDD9-DE1A-46AE-901C-35F481AA7FA8}" destId="{C8CF9BD3-2A68-4304-85A3-75FE33BDE39B}" srcOrd="0" destOrd="0" parTransId="{C986D5E3-7EE0-4E0F-B854-5221768AD6DE}" sibTransId="{264ACC53-D4E5-491D-87D7-0286F56974FD}"/>
    <dgm:cxn modelId="{9E1986FD-CC1B-44E4-B853-30BF3901C753}" srcId="{E065CDD9-DE1A-46AE-901C-35F481AA7FA8}" destId="{CA806552-3480-4FB9-BC37-D014C0F3A0A6}" srcOrd="1" destOrd="0" parTransId="{126A5B6F-5EE8-447C-B7C1-DA34DA1CD4D5}" sibTransId="{534D4E24-B053-4CD2-BAB3-B1CAD752256A}"/>
    <dgm:cxn modelId="{FE2BCBD8-ACFB-4CCF-B36A-4FF36F4F85A3}" type="presOf" srcId="{C8CF9BD3-2A68-4304-85A3-75FE33BDE39B}" destId="{BB8C22F6-337E-4914-8A30-A72738597B33}" srcOrd="0" destOrd="0" presId="urn:microsoft.com/office/officeart/2005/8/layout/vList2"/>
    <dgm:cxn modelId="{A6473E39-CC1F-4A1C-A44D-3733B7AE1E23}" type="presParOf" srcId="{28FC1ADB-8BF4-46E8-9B3F-28E2E6EF2F5F}" destId="{BB8C22F6-337E-4914-8A30-A72738597B33}" srcOrd="0" destOrd="0" presId="urn:microsoft.com/office/officeart/2005/8/layout/vList2"/>
    <dgm:cxn modelId="{5FC74F61-B8A2-4C6B-9982-E1F7F5BC9717}" type="presParOf" srcId="{28FC1ADB-8BF4-46E8-9B3F-28E2E6EF2F5F}" destId="{EF69DEA6-D8F2-4CD5-9E5C-4FCCDE48583B}" srcOrd="1" destOrd="0" presId="urn:microsoft.com/office/officeart/2005/8/layout/vList2"/>
    <dgm:cxn modelId="{2CA06AE3-F606-4821-8956-2826C51D7336}" type="presParOf" srcId="{28FC1ADB-8BF4-46E8-9B3F-28E2E6EF2F5F}" destId="{A2E34D7B-6601-4F08-8069-7B1139EF8F1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7889C8-F52C-410D-AEE8-ADD46CBA1B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8604DFB-6CB2-4D8B-A4F2-F27F8572EC4E}">
      <dgm:prSet phldrT="[Tekst]"/>
      <dgm:spPr/>
      <dgm:t>
        <a:bodyPr/>
        <a:lstStyle/>
        <a:p>
          <a:r>
            <a:rPr lang="pl-PL" dirty="0" smtClean="0"/>
            <a:t>Ruch olimpijski uważany jest za największy ruch społeczny we współczesnym świecie. Wchłania politykę i sztukę, angażuje marketing i biznes, wreszcie - co najważniejsze - kreuje bohaterów naszych czasów. Igrzyska olimpijskie oglądają miliardy ludzi na całym świecie. </a:t>
          </a:r>
          <a:endParaRPr lang="pl-PL" dirty="0"/>
        </a:p>
      </dgm:t>
    </dgm:pt>
    <dgm:pt modelId="{7D7256CD-C900-4836-BEF6-20DCF2682D01}" type="parTrans" cxnId="{2C62FA2C-8FAB-4113-9B9F-1B165BC0F054}">
      <dgm:prSet/>
      <dgm:spPr/>
      <dgm:t>
        <a:bodyPr/>
        <a:lstStyle/>
        <a:p>
          <a:endParaRPr lang="pl-PL"/>
        </a:p>
      </dgm:t>
    </dgm:pt>
    <dgm:pt modelId="{CF544B43-504F-4488-9F90-1F7533AE8493}" type="sibTrans" cxnId="{2C62FA2C-8FAB-4113-9B9F-1B165BC0F054}">
      <dgm:prSet/>
      <dgm:spPr/>
      <dgm:t>
        <a:bodyPr/>
        <a:lstStyle/>
        <a:p>
          <a:endParaRPr lang="pl-PL"/>
        </a:p>
      </dgm:t>
    </dgm:pt>
    <dgm:pt modelId="{F7F9C4CF-9EAF-4923-AD70-3D5A019F86F2}" type="pres">
      <dgm:prSet presAssocID="{4A7889C8-F52C-410D-AEE8-ADD46CBA1B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BE562D8-2E2F-4A77-BD44-27BA418788A0}" type="pres">
      <dgm:prSet presAssocID="{78604DFB-6CB2-4D8B-A4F2-F27F8572EC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82882AC-3747-4C6C-B010-4EA74F94D774}" type="presOf" srcId="{4A7889C8-F52C-410D-AEE8-ADD46CBA1B34}" destId="{F7F9C4CF-9EAF-4923-AD70-3D5A019F86F2}" srcOrd="0" destOrd="0" presId="urn:microsoft.com/office/officeart/2005/8/layout/vList2"/>
    <dgm:cxn modelId="{2C62FA2C-8FAB-4113-9B9F-1B165BC0F054}" srcId="{4A7889C8-F52C-410D-AEE8-ADD46CBA1B34}" destId="{78604DFB-6CB2-4D8B-A4F2-F27F8572EC4E}" srcOrd="0" destOrd="0" parTransId="{7D7256CD-C900-4836-BEF6-20DCF2682D01}" sibTransId="{CF544B43-504F-4488-9F90-1F7533AE8493}"/>
    <dgm:cxn modelId="{9F677028-075D-464B-9E7F-6E74A6DD1EAF}" type="presOf" srcId="{78604DFB-6CB2-4D8B-A4F2-F27F8572EC4E}" destId="{FBE562D8-2E2F-4A77-BD44-27BA418788A0}" srcOrd="0" destOrd="0" presId="urn:microsoft.com/office/officeart/2005/8/layout/vList2"/>
    <dgm:cxn modelId="{F39323AF-EB0B-43C9-8F0B-D51F5823F3F1}" type="presParOf" srcId="{F7F9C4CF-9EAF-4923-AD70-3D5A019F86F2}" destId="{FBE562D8-2E2F-4A77-BD44-27BA418788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C31D9E-516B-44E6-96F6-948C81DBDB7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C09444D-198D-40AC-90B1-335C9323C10F}">
      <dgm:prSet phldrT="[Tekst]"/>
      <dgm:spPr/>
      <dgm:t>
        <a:bodyPr/>
        <a:lstStyle/>
        <a:p>
          <a:r>
            <a:rPr lang="pl-PL" b="1" dirty="0" smtClean="0"/>
            <a:t>OLIMPIADA WSPÓŁCZESNA </a:t>
          </a:r>
          <a:endParaRPr lang="pl-PL" dirty="0"/>
        </a:p>
      </dgm:t>
    </dgm:pt>
    <dgm:pt modelId="{87C4F07F-7112-4834-B006-2337160AE4AB}" type="parTrans" cxnId="{4EA87EC8-05ED-4664-9BD2-ECDCCAD69ACF}">
      <dgm:prSet/>
      <dgm:spPr/>
      <dgm:t>
        <a:bodyPr/>
        <a:lstStyle/>
        <a:p>
          <a:endParaRPr lang="pl-PL"/>
        </a:p>
      </dgm:t>
    </dgm:pt>
    <dgm:pt modelId="{72E76F86-9BEB-44B6-970E-58D43C28BF04}" type="sibTrans" cxnId="{4EA87EC8-05ED-4664-9BD2-ECDCCAD69ACF}">
      <dgm:prSet/>
      <dgm:spPr/>
      <dgm:t>
        <a:bodyPr/>
        <a:lstStyle/>
        <a:p>
          <a:endParaRPr lang="pl-PL"/>
        </a:p>
      </dgm:t>
    </dgm:pt>
    <dgm:pt modelId="{8F625BA7-3DE8-4E25-AB68-8D8CC8F57B1F}">
      <dgm:prSet phldrT="[Tekst]"/>
      <dgm:spPr/>
      <dgm:t>
        <a:bodyPr/>
        <a:lstStyle/>
        <a:p>
          <a:r>
            <a:rPr lang="pl-PL" b="0" dirty="0" smtClean="0"/>
            <a:t>Odbywają się igrzyska letnie i zimowe </a:t>
          </a:r>
          <a:endParaRPr lang="pl-PL" b="0" dirty="0"/>
        </a:p>
      </dgm:t>
    </dgm:pt>
    <dgm:pt modelId="{006B2984-6537-43B8-A7E6-D5A1AE467819}" type="parTrans" cxnId="{FE2C7B92-8A65-4F07-B393-AE3928F999DE}">
      <dgm:prSet/>
      <dgm:spPr/>
      <dgm:t>
        <a:bodyPr/>
        <a:lstStyle/>
        <a:p>
          <a:endParaRPr lang="pl-PL"/>
        </a:p>
      </dgm:t>
    </dgm:pt>
    <dgm:pt modelId="{C6FE6BD8-D94F-47C2-AACF-5A30231AE4FC}" type="sibTrans" cxnId="{FE2C7B92-8A65-4F07-B393-AE3928F999DE}">
      <dgm:prSet/>
      <dgm:spPr/>
      <dgm:t>
        <a:bodyPr/>
        <a:lstStyle/>
        <a:p>
          <a:endParaRPr lang="pl-PL"/>
        </a:p>
      </dgm:t>
    </dgm:pt>
    <dgm:pt modelId="{DF81D833-F2C8-49A4-9472-9A285C1BF11C}">
      <dgm:prSet phldrT="[Tekst]"/>
      <dgm:spPr/>
      <dgm:t>
        <a:bodyPr/>
        <a:lstStyle/>
        <a:p>
          <a:r>
            <a:rPr lang="pl-PL" b="0" dirty="0" smtClean="0"/>
            <a:t>Organizowane są także paraolimpiady </a:t>
          </a:r>
          <a:endParaRPr lang="pl-PL" b="0" dirty="0"/>
        </a:p>
      </dgm:t>
    </dgm:pt>
    <dgm:pt modelId="{297E5D2D-2D7F-40AF-9261-2AC31CF07766}" type="parTrans" cxnId="{3F820D6D-8692-4982-A2FA-06AF34E8B2DC}">
      <dgm:prSet/>
      <dgm:spPr/>
      <dgm:t>
        <a:bodyPr/>
        <a:lstStyle/>
        <a:p>
          <a:endParaRPr lang="pl-PL"/>
        </a:p>
      </dgm:t>
    </dgm:pt>
    <dgm:pt modelId="{D5ED8477-CB21-4069-9AC0-13F5E0FD051A}" type="sibTrans" cxnId="{3F820D6D-8692-4982-A2FA-06AF34E8B2DC}">
      <dgm:prSet/>
      <dgm:spPr/>
      <dgm:t>
        <a:bodyPr/>
        <a:lstStyle/>
        <a:p>
          <a:endParaRPr lang="pl-PL"/>
        </a:p>
      </dgm:t>
    </dgm:pt>
    <dgm:pt modelId="{9ED762AF-40F7-4077-9E57-3AF65FA24B0F}">
      <dgm:prSet phldrT="[Tekst]"/>
      <dgm:spPr/>
      <dgm:t>
        <a:bodyPr/>
        <a:lstStyle/>
        <a:p>
          <a:r>
            <a:rPr lang="pl-PL" b="1" dirty="0" smtClean="0"/>
            <a:t>OLIMPIADA STAROŻYTNA </a:t>
          </a:r>
          <a:endParaRPr lang="pl-PL" dirty="0"/>
        </a:p>
      </dgm:t>
    </dgm:pt>
    <dgm:pt modelId="{8CB51F3D-6936-4C1A-9E76-768D84DE7B0D}" type="parTrans" cxnId="{9E5D28A0-7F3E-49D9-9B3B-2F0A1FCC5624}">
      <dgm:prSet/>
      <dgm:spPr/>
      <dgm:t>
        <a:bodyPr/>
        <a:lstStyle/>
        <a:p>
          <a:endParaRPr lang="pl-PL"/>
        </a:p>
      </dgm:t>
    </dgm:pt>
    <dgm:pt modelId="{FC3F1165-09D1-4B7A-9173-A2723060FC8A}" type="sibTrans" cxnId="{9E5D28A0-7F3E-49D9-9B3B-2F0A1FCC5624}">
      <dgm:prSet/>
      <dgm:spPr/>
      <dgm:t>
        <a:bodyPr/>
        <a:lstStyle/>
        <a:p>
          <a:endParaRPr lang="pl-PL"/>
        </a:p>
      </dgm:t>
    </dgm:pt>
    <dgm:pt modelId="{DED59EAA-9817-42DE-9166-61575A080644}">
      <dgm:prSet phldrT="[Tekst]"/>
      <dgm:spPr/>
      <dgm:t>
        <a:bodyPr/>
        <a:lstStyle/>
        <a:p>
          <a:r>
            <a:rPr lang="pl-PL" b="0" dirty="0" smtClean="0"/>
            <a:t>Igrzyska odbywały się tylko latem </a:t>
          </a:r>
          <a:endParaRPr lang="pl-PL" b="0" dirty="0"/>
        </a:p>
      </dgm:t>
    </dgm:pt>
    <dgm:pt modelId="{DC36776D-717A-498A-A3A6-AFCBDD5C8390}" type="parTrans" cxnId="{D50D0B8A-D461-4E7A-8CDC-9546E6276BF5}">
      <dgm:prSet/>
      <dgm:spPr/>
      <dgm:t>
        <a:bodyPr/>
        <a:lstStyle/>
        <a:p>
          <a:endParaRPr lang="pl-PL"/>
        </a:p>
      </dgm:t>
    </dgm:pt>
    <dgm:pt modelId="{0E76F9FB-276A-4A25-BBD7-ED10BC549076}" type="sibTrans" cxnId="{D50D0B8A-D461-4E7A-8CDC-9546E6276BF5}">
      <dgm:prSet/>
      <dgm:spPr/>
      <dgm:t>
        <a:bodyPr/>
        <a:lstStyle/>
        <a:p>
          <a:endParaRPr lang="pl-PL"/>
        </a:p>
      </dgm:t>
    </dgm:pt>
    <dgm:pt modelId="{12A5816D-E425-4459-BAD7-4618DBC622C3}">
      <dgm:prSet phldrT="[Tekst]"/>
      <dgm:spPr/>
      <dgm:t>
        <a:bodyPr/>
        <a:lstStyle/>
        <a:p>
          <a:r>
            <a:rPr lang="pl-PL" b="0" dirty="0" smtClean="0"/>
            <a:t>Olimpiady organizowano dla sprawnych fizycznie osób</a:t>
          </a:r>
          <a:endParaRPr lang="pl-PL" b="0" dirty="0"/>
        </a:p>
      </dgm:t>
    </dgm:pt>
    <dgm:pt modelId="{028251D2-CD28-47AC-B468-DC2B99F6EFDD}" type="parTrans" cxnId="{BBA2681F-3B1D-4054-821A-1A57EDF4A1E0}">
      <dgm:prSet/>
      <dgm:spPr/>
      <dgm:t>
        <a:bodyPr/>
        <a:lstStyle/>
        <a:p>
          <a:endParaRPr lang="pl-PL"/>
        </a:p>
      </dgm:t>
    </dgm:pt>
    <dgm:pt modelId="{8FAE836E-4DD5-47D5-B37E-76D74FDCE8F7}" type="sibTrans" cxnId="{BBA2681F-3B1D-4054-821A-1A57EDF4A1E0}">
      <dgm:prSet/>
      <dgm:spPr/>
      <dgm:t>
        <a:bodyPr/>
        <a:lstStyle/>
        <a:p>
          <a:endParaRPr lang="pl-PL"/>
        </a:p>
      </dgm:t>
    </dgm:pt>
    <dgm:pt modelId="{284E455A-1503-4C57-A03C-1024C314379D}">
      <dgm:prSet phldrT="[Tekst]"/>
      <dgm:spPr/>
      <dgm:t>
        <a:bodyPr/>
        <a:lstStyle/>
        <a:p>
          <a:r>
            <a:rPr lang="pl-PL" b="0" dirty="0" smtClean="0"/>
            <a:t>Na widowni mogli zasiadać tylko mężczyźni</a:t>
          </a:r>
          <a:endParaRPr lang="pl-PL" b="0" dirty="0"/>
        </a:p>
      </dgm:t>
    </dgm:pt>
    <dgm:pt modelId="{C3B31F65-52D4-4034-818E-EB62A161B5A4}" type="parTrans" cxnId="{B78493E3-99E2-4797-9095-793F12025E4E}">
      <dgm:prSet/>
      <dgm:spPr/>
      <dgm:t>
        <a:bodyPr/>
        <a:lstStyle/>
        <a:p>
          <a:endParaRPr lang="pl-PL"/>
        </a:p>
      </dgm:t>
    </dgm:pt>
    <dgm:pt modelId="{ED3B690E-DAD8-4467-9001-C39145FF697D}" type="sibTrans" cxnId="{B78493E3-99E2-4797-9095-793F12025E4E}">
      <dgm:prSet/>
      <dgm:spPr/>
      <dgm:t>
        <a:bodyPr/>
        <a:lstStyle/>
        <a:p>
          <a:endParaRPr lang="pl-PL"/>
        </a:p>
      </dgm:t>
    </dgm:pt>
    <dgm:pt modelId="{CE40B313-F10A-478B-BF4C-313CC6EF944C}">
      <dgm:prSet phldrT="[Tekst]"/>
      <dgm:spPr/>
      <dgm:t>
        <a:bodyPr/>
        <a:lstStyle/>
        <a:p>
          <a:r>
            <a:rPr lang="pl-PL" b="0" dirty="0" smtClean="0"/>
            <a:t>Odbywają się co cztery lata</a:t>
          </a:r>
          <a:endParaRPr lang="pl-PL" b="0" dirty="0"/>
        </a:p>
      </dgm:t>
    </dgm:pt>
    <dgm:pt modelId="{FC2E219E-A04C-49C5-AAB7-17E4D2DC4F50}" type="parTrans" cxnId="{E15719FC-E702-4341-A8EF-26C3DDDCD21A}">
      <dgm:prSet/>
      <dgm:spPr/>
      <dgm:t>
        <a:bodyPr/>
        <a:lstStyle/>
        <a:p>
          <a:endParaRPr lang="pl-PL"/>
        </a:p>
      </dgm:t>
    </dgm:pt>
    <dgm:pt modelId="{2DE2306C-BA00-4BF9-A0FA-61867976F45C}" type="sibTrans" cxnId="{E15719FC-E702-4341-A8EF-26C3DDDCD21A}">
      <dgm:prSet/>
      <dgm:spPr/>
      <dgm:t>
        <a:bodyPr/>
        <a:lstStyle/>
        <a:p>
          <a:endParaRPr lang="pl-PL"/>
        </a:p>
      </dgm:t>
    </dgm:pt>
    <dgm:pt modelId="{1E91E9D8-5263-49DE-A9E9-00BFA0BF09B1}">
      <dgm:prSet phldrT="[Tekst]"/>
      <dgm:spPr/>
      <dgm:t>
        <a:bodyPr/>
        <a:lstStyle/>
        <a:p>
          <a:r>
            <a:rPr lang="pl-PL" b="0" dirty="0" smtClean="0"/>
            <a:t>Odbywały się co cztery lata </a:t>
          </a:r>
          <a:endParaRPr lang="pl-PL" b="0" dirty="0"/>
        </a:p>
      </dgm:t>
    </dgm:pt>
    <dgm:pt modelId="{92C50C9B-94D5-42C2-B9C6-E1321A783D5E}" type="parTrans" cxnId="{DF55C299-C49C-44FA-9E28-20685324D2E0}">
      <dgm:prSet/>
      <dgm:spPr/>
      <dgm:t>
        <a:bodyPr/>
        <a:lstStyle/>
        <a:p>
          <a:endParaRPr lang="pl-PL"/>
        </a:p>
      </dgm:t>
    </dgm:pt>
    <dgm:pt modelId="{C9C6EA9B-5ABC-44D1-8B04-D114C24231E4}" type="sibTrans" cxnId="{DF55C299-C49C-44FA-9E28-20685324D2E0}">
      <dgm:prSet/>
      <dgm:spPr/>
      <dgm:t>
        <a:bodyPr/>
        <a:lstStyle/>
        <a:p>
          <a:endParaRPr lang="pl-PL"/>
        </a:p>
      </dgm:t>
    </dgm:pt>
    <dgm:pt modelId="{152ABBE0-49C7-40B1-819B-508FC24C8DE5}">
      <dgm:prSet phldrT="[Tekst]"/>
      <dgm:spPr/>
      <dgm:t>
        <a:bodyPr/>
        <a:lstStyle/>
        <a:p>
          <a:r>
            <a:rPr lang="pl-PL" b="0" dirty="0" smtClean="0"/>
            <a:t>Na widowni mogą zasiadać wszyscy ludzie, bez względu na płeć</a:t>
          </a:r>
          <a:endParaRPr lang="pl-PL" b="0" dirty="0"/>
        </a:p>
      </dgm:t>
    </dgm:pt>
    <dgm:pt modelId="{F1F3907E-E239-417F-AFDB-CD22A999B566}" type="parTrans" cxnId="{61C5BD33-E4A8-4AEB-8AB8-0A93C0376B66}">
      <dgm:prSet/>
      <dgm:spPr/>
      <dgm:t>
        <a:bodyPr/>
        <a:lstStyle/>
        <a:p>
          <a:endParaRPr lang="pl-PL"/>
        </a:p>
      </dgm:t>
    </dgm:pt>
    <dgm:pt modelId="{BBB0E6CB-C379-4E76-8A9A-6B28AEBEADC0}" type="sibTrans" cxnId="{61C5BD33-E4A8-4AEB-8AB8-0A93C0376B66}">
      <dgm:prSet/>
      <dgm:spPr/>
      <dgm:t>
        <a:bodyPr/>
        <a:lstStyle/>
        <a:p>
          <a:endParaRPr lang="pl-PL"/>
        </a:p>
      </dgm:t>
    </dgm:pt>
    <dgm:pt modelId="{02086618-900B-4D6C-B121-C9345AABEC4C}">
      <dgm:prSet phldrT="[Tekst]"/>
      <dgm:spPr/>
      <dgm:t>
        <a:bodyPr/>
        <a:lstStyle/>
        <a:p>
          <a:r>
            <a:rPr lang="pl-PL" b="0" dirty="0" smtClean="0"/>
            <a:t>Zmieniają się miejsca rozgrywek olimpijskich</a:t>
          </a:r>
          <a:endParaRPr lang="pl-PL" b="0" dirty="0"/>
        </a:p>
      </dgm:t>
    </dgm:pt>
    <dgm:pt modelId="{39BB2E20-6803-4CE2-AD4E-B38E83181735}" type="parTrans" cxnId="{98922E4E-EA20-4342-96A7-377BABFCC448}">
      <dgm:prSet/>
      <dgm:spPr/>
      <dgm:t>
        <a:bodyPr/>
        <a:lstStyle/>
        <a:p>
          <a:endParaRPr lang="pl-PL"/>
        </a:p>
      </dgm:t>
    </dgm:pt>
    <dgm:pt modelId="{2C99AACC-32A1-49DC-A93D-0D412B35B777}" type="sibTrans" cxnId="{98922E4E-EA20-4342-96A7-377BABFCC448}">
      <dgm:prSet/>
      <dgm:spPr/>
      <dgm:t>
        <a:bodyPr/>
        <a:lstStyle/>
        <a:p>
          <a:endParaRPr lang="pl-PL"/>
        </a:p>
      </dgm:t>
    </dgm:pt>
    <dgm:pt modelId="{342BE934-A3D4-4136-904F-0F70075D0330}">
      <dgm:prSet phldrT="[Tekst]"/>
      <dgm:spPr/>
      <dgm:t>
        <a:bodyPr/>
        <a:lstStyle/>
        <a:p>
          <a:r>
            <a:rPr lang="pl-PL" b="0" dirty="0" smtClean="0"/>
            <a:t>W programie są dyscypliny indywidualne i grupowe</a:t>
          </a:r>
          <a:endParaRPr lang="pl-PL" b="0" dirty="0"/>
        </a:p>
      </dgm:t>
    </dgm:pt>
    <dgm:pt modelId="{DD7DEB32-D19F-4612-BA67-68BA39F7B354}" type="parTrans" cxnId="{C6449F32-0E7E-4313-B57F-66EB918449E8}">
      <dgm:prSet/>
      <dgm:spPr/>
      <dgm:t>
        <a:bodyPr/>
        <a:lstStyle/>
        <a:p>
          <a:endParaRPr lang="pl-PL"/>
        </a:p>
      </dgm:t>
    </dgm:pt>
    <dgm:pt modelId="{CA61A58E-5258-4F00-AD21-610D893D5BED}" type="sibTrans" cxnId="{C6449F32-0E7E-4313-B57F-66EB918449E8}">
      <dgm:prSet/>
      <dgm:spPr/>
      <dgm:t>
        <a:bodyPr/>
        <a:lstStyle/>
        <a:p>
          <a:endParaRPr lang="pl-PL"/>
        </a:p>
      </dgm:t>
    </dgm:pt>
    <dgm:pt modelId="{B66E92D4-B62B-4CD4-8994-8829AFE6E9E9}">
      <dgm:prSet phldrT="[Tekst]"/>
      <dgm:spPr/>
      <dgm:t>
        <a:bodyPr/>
        <a:lstStyle/>
        <a:p>
          <a:r>
            <a:rPr lang="pl-PL" b="0" dirty="0" smtClean="0"/>
            <a:t>Jest duża liczba dyscyplin sportowych </a:t>
          </a:r>
          <a:endParaRPr lang="pl-PL" b="0" dirty="0"/>
        </a:p>
      </dgm:t>
    </dgm:pt>
    <dgm:pt modelId="{9C979149-FD02-4912-8D80-2F4B80C858F1}" type="parTrans" cxnId="{E1C55298-864B-42DE-B407-3C5B337ABDE6}">
      <dgm:prSet/>
      <dgm:spPr/>
      <dgm:t>
        <a:bodyPr/>
        <a:lstStyle/>
        <a:p>
          <a:endParaRPr lang="pl-PL"/>
        </a:p>
      </dgm:t>
    </dgm:pt>
    <dgm:pt modelId="{A00E7E2E-FB70-42C9-BD03-8586FAB19703}" type="sibTrans" cxnId="{E1C55298-864B-42DE-B407-3C5B337ABDE6}">
      <dgm:prSet/>
      <dgm:spPr/>
      <dgm:t>
        <a:bodyPr/>
        <a:lstStyle/>
        <a:p>
          <a:endParaRPr lang="pl-PL"/>
        </a:p>
      </dgm:t>
    </dgm:pt>
    <dgm:pt modelId="{85CB01D8-C023-4FEF-BA34-8945D30F2ACE}">
      <dgm:prSet phldrT="[Tekst]"/>
      <dgm:spPr/>
      <dgm:t>
        <a:bodyPr/>
        <a:lstStyle/>
        <a:p>
          <a:r>
            <a:rPr lang="pl-PL" b="0" dirty="0" smtClean="0"/>
            <a:t>Przyznawane są trzy miejsca, trzy medale: złoty, srebrny, brązowy </a:t>
          </a:r>
          <a:endParaRPr lang="pl-PL" b="0" dirty="0"/>
        </a:p>
      </dgm:t>
    </dgm:pt>
    <dgm:pt modelId="{EDFF100C-0801-4BC4-BAEE-35884302D649}" type="parTrans" cxnId="{6BC9360C-D676-4532-A322-15F8D7C5C8F6}">
      <dgm:prSet/>
      <dgm:spPr/>
      <dgm:t>
        <a:bodyPr/>
        <a:lstStyle/>
        <a:p>
          <a:endParaRPr lang="pl-PL"/>
        </a:p>
      </dgm:t>
    </dgm:pt>
    <dgm:pt modelId="{E4E0C757-45E3-4E43-8C6D-243BD82A1F2B}" type="sibTrans" cxnId="{6BC9360C-D676-4532-A322-15F8D7C5C8F6}">
      <dgm:prSet/>
      <dgm:spPr/>
      <dgm:t>
        <a:bodyPr/>
        <a:lstStyle/>
        <a:p>
          <a:endParaRPr lang="pl-PL"/>
        </a:p>
      </dgm:t>
    </dgm:pt>
    <dgm:pt modelId="{5E9CDB8D-1BF3-48E1-A57C-FA054B0B7E33}">
      <dgm:prSet phldrT="[Tekst]"/>
      <dgm:spPr/>
      <dgm:t>
        <a:bodyPr/>
        <a:lstStyle/>
        <a:p>
          <a:r>
            <a:rPr lang="pl-PL" b="0" dirty="0" smtClean="0"/>
            <a:t>Zawodnicy mają specjalne stroje </a:t>
          </a:r>
          <a:endParaRPr lang="pl-PL" b="0" dirty="0"/>
        </a:p>
      </dgm:t>
    </dgm:pt>
    <dgm:pt modelId="{7BDD37B3-C99B-4441-9262-48052984F29F}" type="parTrans" cxnId="{ACDC5B13-E6B9-4396-9014-EBD60B8F37B8}">
      <dgm:prSet/>
      <dgm:spPr/>
      <dgm:t>
        <a:bodyPr/>
        <a:lstStyle/>
        <a:p>
          <a:endParaRPr lang="pl-PL"/>
        </a:p>
      </dgm:t>
    </dgm:pt>
    <dgm:pt modelId="{89C79308-28FB-4A5D-A09D-D1199E1F75CB}" type="sibTrans" cxnId="{ACDC5B13-E6B9-4396-9014-EBD60B8F37B8}">
      <dgm:prSet/>
      <dgm:spPr/>
      <dgm:t>
        <a:bodyPr/>
        <a:lstStyle/>
        <a:p>
          <a:endParaRPr lang="pl-PL"/>
        </a:p>
      </dgm:t>
    </dgm:pt>
    <dgm:pt modelId="{9F75C07A-4CDD-4E24-8D37-A8FB136EAE06}">
      <dgm:prSet phldrT="[Tekst]"/>
      <dgm:spPr/>
      <dgm:t>
        <a:bodyPr/>
        <a:lstStyle/>
        <a:p>
          <a:r>
            <a:rPr lang="pl-PL" b="0" dirty="0" smtClean="0"/>
            <a:t>Zwycięzcy dostają nagrody pieniężne </a:t>
          </a:r>
          <a:endParaRPr lang="pl-PL" b="0" dirty="0"/>
        </a:p>
      </dgm:t>
    </dgm:pt>
    <dgm:pt modelId="{07B8DCE2-A09F-4B66-857C-E0E37A0674FA}" type="parTrans" cxnId="{94A2B489-2D38-4A55-843C-8D48D5A4B6C3}">
      <dgm:prSet/>
      <dgm:spPr/>
      <dgm:t>
        <a:bodyPr/>
        <a:lstStyle/>
        <a:p>
          <a:endParaRPr lang="pl-PL"/>
        </a:p>
      </dgm:t>
    </dgm:pt>
    <dgm:pt modelId="{75AEF640-6A5B-4B5E-A94F-F8D8E64A14F4}" type="sibTrans" cxnId="{94A2B489-2D38-4A55-843C-8D48D5A4B6C3}">
      <dgm:prSet/>
      <dgm:spPr/>
      <dgm:t>
        <a:bodyPr/>
        <a:lstStyle/>
        <a:p>
          <a:endParaRPr lang="pl-PL"/>
        </a:p>
      </dgm:t>
    </dgm:pt>
    <dgm:pt modelId="{CE2C920F-F679-4691-8B08-C8F0AF8EF49B}">
      <dgm:prSet phldrT="[Tekst]"/>
      <dgm:spPr/>
      <dgm:t>
        <a:bodyPr/>
        <a:lstStyle/>
        <a:p>
          <a:r>
            <a:rPr lang="pl-PL" b="0" dirty="0" smtClean="0"/>
            <a:t>Wprowadzono punktację „państwową" </a:t>
          </a:r>
          <a:endParaRPr lang="pl-PL" b="0" dirty="0"/>
        </a:p>
      </dgm:t>
    </dgm:pt>
    <dgm:pt modelId="{31F77FC6-EAC8-4948-8AA9-9E5EEF76DA30}" type="parTrans" cxnId="{F6A0D42E-4D5E-4F22-A297-BFEABBD9EEA9}">
      <dgm:prSet/>
      <dgm:spPr/>
      <dgm:t>
        <a:bodyPr/>
        <a:lstStyle/>
        <a:p>
          <a:endParaRPr lang="pl-PL"/>
        </a:p>
      </dgm:t>
    </dgm:pt>
    <dgm:pt modelId="{BC183473-DCAE-43F6-A3BF-4980F39AFB79}" type="sibTrans" cxnId="{F6A0D42E-4D5E-4F22-A297-BFEABBD9EEA9}">
      <dgm:prSet/>
      <dgm:spPr/>
      <dgm:t>
        <a:bodyPr/>
        <a:lstStyle/>
        <a:p>
          <a:endParaRPr lang="pl-PL"/>
        </a:p>
      </dgm:t>
    </dgm:pt>
    <dgm:pt modelId="{314B1B24-880B-4D81-A6A2-ACFE803098AC}">
      <dgm:prSet phldrT="[Tekst]"/>
      <dgm:spPr/>
      <dgm:t>
        <a:bodyPr/>
        <a:lstStyle/>
        <a:p>
          <a:r>
            <a:rPr lang="pl-PL" b="0" dirty="0" smtClean="0"/>
            <a:t>Na czas igrzysk nie przerywa się sporów i wojen </a:t>
          </a:r>
          <a:endParaRPr lang="pl-PL" b="0" dirty="0"/>
        </a:p>
      </dgm:t>
    </dgm:pt>
    <dgm:pt modelId="{B35167DB-F126-4045-A5C3-BF86A9A8960C}" type="parTrans" cxnId="{0467A9E0-DDB7-4023-A228-EF50CD608ACE}">
      <dgm:prSet/>
      <dgm:spPr/>
      <dgm:t>
        <a:bodyPr/>
        <a:lstStyle/>
        <a:p>
          <a:endParaRPr lang="pl-PL"/>
        </a:p>
      </dgm:t>
    </dgm:pt>
    <dgm:pt modelId="{3809E429-CEA7-425C-B4F4-6FAFA835FC98}" type="sibTrans" cxnId="{0467A9E0-DDB7-4023-A228-EF50CD608ACE}">
      <dgm:prSet/>
      <dgm:spPr/>
      <dgm:t>
        <a:bodyPr/>
        <a:lstStyle/>
        <a:p>
          <a:endParaRPr lang="pl-PL"/>
        </a:p>
      </dgm:t>
    </dgm:pt>
    <dgm:pt modelId="{9154F3B6-86CA-4D94-B6EF-5C5C7A72A1FB}">
      <dgm:prSet phldrT="[Tekst]"/>
      <dgm:spPr/>
      <dgm:t>
        <a:bodyPr/>
        <a:lstStyle/>
        <a:p>
          <a:r>
            <a:rPr lang="pl-PL" b="0" dirty="0" smtClean="0"/>
            <a:t>Całkowicie świeckie </a:t>
          </a:r>
          <a:endParaRPr lang="pl-PL" b="0" dirty="0"/>
        </a:p>
      </dgm:t>
    </dgm:pt>
    <dgm:pt modelId="{80CCF453-A527-42AC-BF31-CCBFA6A48393}" type="parTrans" cxnId="{5D052771-AF02-4AA8-B46F-941185E3E99E}">
      <dgm:prSet/>
      <dgm:spPr/>
      <dgm:t>
        <a:bodyPr/>
        <a:lstStyle/>
        <a:p>
          <a:endParaRPr lang="pl-PL"/>
        </a:p>
      </dgm:t>
    </dgm:pt>
    <dgm:pt modelId="{F087D2EA-CD96-4BB0-9259-A857B0F6C944}" type="sibTrans" cxnId="{5D052771-AF02-4AA8-B46F-941185E3E99E}">
      <dgm:prSet/>
      <dgm:spPr/>
      <dgm:t>
        <a:bodyPr/>
        <a:lstStyle/>
        <a:p>
          <a:endParaRPr lang="pl-PL"/>
        </a:p>
      </dgm:t>
    </dgm:pt>
    <dgm:pt modelId="{B22A819C-5E89-4753-AC7C-D7E580D1720D}">
      <dgm:prSet phldrT="[Tekst]"/>
      <dgm:spPr/>
      <dgm:t>
        <a:bodyPr/>
        <a:lstStyle/>
        <a:p>
          <a:r>
            <a:rPr lang="pl-PL" b="0" dirty="0" smtClean="0"/>
            <a:t>Igrzyska odbywały się zawsze w Olimpii </a:t>
          </a:r>
          <a:endParaRPr lang="pl-PL" b="0" dirty="0"/>
        </a:p>
      </dgm:t>
    </dgm:pt>
    <dgm:pt modelId="{BD83058F-203B-4D9F-95D6-9C9EDE37D5ED}" type="parTrans" cxnId="{B5123033-598D-471B-A03D-B94466F61A42}">
      <dgm:prSet/>
      <dgm:spPr/>
      <dgm:t>
        <a:bodyPr/>
        <a:lstStyle/>
        <a:p>
          <a:endParaRPr lang="pl-PL"/>
        </a:p>
      </dgm:t>
    </dgm:pt>
    <dgm:pt modelId="{15E5F4D8-070E-4D2A-8464-119B65EF261F}" type="sibTrans" cxnId="{B5123033-598D-471B-A03D-B94466F61A42}">
      <dgm:prSet/>
      <dgm:spPr/>
      <dgm:t>
        <a:bodyPr/>
        <a:lstStyle/>
        <a:p>
          <a:endParaRPr lang="pl-PL"/>
        </a:p>
      </dgm:t>
    </dgm:pt>
    <dgm:pt modelId="{6A36B74C-05F9-4855-A76D-8DD403197288}">
      <dgm:prSet phldrT="[Tekst]"/>
      <dgm:spPr/>
      <dgm:t>
        <a:bodyPr/>
        <a:lstStyle/>
        <a:p>
          <a:r>
            <a:rPr lang="pl-PL" b="0" dirty="0" smtClean="0"/>
            <a:t>Dyscypliny były tylko indywidualne </a:t>
          </a:r>
          <a:endParaRPr lang="pl-PL" b="0" dirty="0"/>
        </a:p>
      </dgm:t>
    </dgm:pt>
    <dgm:pt modelId="{B46BFB4E-3DCA-4B4B-B003-AD27DDC42F34}" type="parTrans" cxnId="{CB8E42BE-46F5-46C1-9C7B-86B3B7178CC2}">
      <dgm:prSet/>
      <dgm:spPr/>
      <dgm:t>
        <a:bodyPr/>
        <a:lstStyle/>
        <a:p>
          <a:endParaRPr lang="pl-PL"/>
        </a:p>
      </dgm:t>
    </dgm:pt>
    <dgm:pt modelId="{7F318116-7951-4217-84AD-60B2A272C1BB}" type="sibTrans" cxnId="{CB8E42BE-46F5-46C1-9C7B-86B3B7178CC2}">
      <dgm:prSet/>
      <dgm:spPr/>
      <dgm:t>
        <a:bodyPr/>
        <a:lstStyle/>
        <a:p>
          <a:endParaRPr lang="pl-PL"/>
        </a:p>
      </dgm:t>
    </dgm:pt>
    <dgm:pt modelId="{5A629727-EC22-411E-90ED-73BA8D8D07DF}">
      <dgm:prSet phldrT="[Tekst]"/>
      <dgm:spPr/>
      <dgm:t>
        <a:bodyPr/>
        <a:lstStyle/>
        <a:p>
          <a:r>
            <a:rPr lang="pl-PL" b="0" dirty="0" smtClean="0"/>
            <a:t>Jest tylko kilka dyscyplin sportowych </a:t>
          </a:r>
          <a:endParaRPr lang="pl-PL" b="0" dirty="0"/>
        </a:p>
      </dgm:t>
    </dgm:pt>
    <dgm:pt modelId="{E8EB83E9-BAA1-45EE-ACC3-0C0C547FE9A1}" type="parTrans" cxnId="{880E40F1-20B7-489C-AA6E-941475AF11EA}">
      <dgm:prSet/>
      <dgm:spPr/>
      <dgm:t>
        <a:bodyPr/>
        <a:lstStyle/>
        <a:p>
          <a:endParaRPr lang="pl-PL"/>
        </a:p>
      </dgm:t>
    </dgm:pt>
    <dgm:pt modelId="{F21E9653-F900-4826-A2C1-E46C7F750A11}" type="sibTrans" cxnId="{880E40F1-20B7-489C-AA6E-941475AF11EA}">
      <dgm:prSet/>
      <dgm:spPr/>
      <dgm:t>
        <a:bodyPr/>
        <a:lstStyle/>
        <a:p>
          <a:endParaRPr lang="pl-PL"/>
        </a:p>
      </dgm:t>
    </dgm:pt>
    <dgm:pt modelId="{8BFEAACD-6271-4DA1-8505-04E0FDD1F90E}">
      <dgm:prSet phldrT="[Tekst]"/>
      <dgm:spPr/>
      <dgm:t>
        <a:bodyPr/>
        <a:lstStyle/>
        <a:p>
          <a:r>
            <a:rPr lang="pl-PL" b="0" dirty="0" smtClean="0"/>
            <a:t>Przyznawana była nagroda tylko za pierwsze miejsce </a:t>
          </a:r>
          <a:endParaRPr lang="pl-PL" b="0" dirty="0"/>
        </a:p>
      </dgm:t>
    </dgm:pt>
    <dgm:pt modelId="{8D304136-2034-416C-B839-CCD3BCBA11A7}" type="parTrans" cxnId="{1D7DC03A-B8F3-4D6F-9514-CEF91A6A62F1}">
      <dgm:prSet/>
      <dgm:spPr/>
      <dgm:t>
        <a:bodyPr/>
        <a:lstStyle/>
        <a:p>
          <a:endParaRPr lang="pl-PL"/>
        </a:p>
      </dgm:t>
    </dgm:pt>
    <dgm:pt modelId="{76B037E2-A44D-4A85-8B34-52C74409F719}" type="sibTrans" cxnId="{1D7DC03A-B8F3-4D6F-9514-CEF91A6A62F1}">
      <dgm:prSet/>
      <dgm:spPr/>
      <dgm:t>
        <a:bodyPr/>
        <a:lstStyle/>
        <a:p>
          <a:endParaRPr lang="pl-PL"/>
        </a:p>
      </dgm:t>
    </dgm:pt>
    <dgm:pt modelId="{DE405AA6-059E-4581-8EF5-759E616F09C1}">
      <dgm:prSet phldrT="[Tekst]"/>
      <dgm:spPr/>
      <dgm:t>
        <a:bodyPr/>
        <a:lstStyle/>
        <a:p>
          <a:r>
            <a:rPr lang="pl-PL" b="0" dirty="0" smtClean="0"/>
            <a:t>Zawodnicy występowali nago </a:t>
          </a:r>
          <a:endParaRPr lang="pl-PL" b="0" dirty="0"/>
        </a:p>
      </dgm:t>
    </dgm:pt>
    <dgm:pt modelId="{600679FB-BCA0-44CB-95F4-FB3EDB46E47E}" type="parTrans" cxnId="{92FF7EFE-C2BF-41B4-BF24-2E219280C54E}">
      <dgm:prSet/>
      <dgm:spPr/>
      <dgm:t>
        <a:bodyPr/>
        <a:lstStyle/>
        <a:p>
          <a:endParaRPr lang="pl-PL"/>
        </a:p>
      </dgm:t>
    </dgm:pt>
    <dgm:pt modelId="{5C100C3C-32A3-466D-8CD7-9FB3D2DBB188}" type="sibTrans" cxnId="{92FF7EFE-C2BF-41B4-BF24-2E219280C54E}">
      <dgm:prSet/>
      <dgm:spPr/>
      <dgm:t>
        <a:bodyPr/>
        <a:lstStyle/>
        <a:p>
          <a:endParaRPr lang="pl-PL"/>
        </a:p>
      </dgm:t>
    </dgm:pt>
    <dgm:pt modelId="{5258B57F-A6D3-4D28-B777-2360CCE28DFB}">
      <dgm:prSet phldrT="[Tekst]"/>
      <dgm:spPr/>
      <dgm:t>
        <a:bodyPr/>
        <a:lstStyle/>
        <a:p>
          <a:r>
            <a:rPr lang="pl-PL" b="0" dirty="0" smtClean="0"/>
            <a:t>Zwycięzca otrzymywał wieniec laurowy </a:t>
          </a:r>
          <a:endParaRPr lang="pl-PL" b="0" dirty="0"/>
        </a:p>
      </dgm:t>
    </dgm:pt>
    <dgm:pt modelId="{B73CB97C-348D-473E-B04B-F7213110C042}" type="parTrans" cxnId="{607646F5-3B5A-46AA-8967-57870ABEDB5F}">
      <dgm:prSet/>
      <dgm:spPr/>
      <dgm:t>
        <a:bodyPr/>
        <a:lstStyle/>
        <a:p>
          <a:endParaRPr lang="pl-PL"/>
        </a:p>
      </dgm:t>
    </dgm:pt>
    <dgm:pt modelId="{FA1AFDE2-0C82-429C-BE99-656DE87804D7}" type="sibTrans" cxnId="{607646F5-3B5A-46AA-8967-57870ABEDB5F}">
      <dgm:prSet/>
      <dgm:spPr/>
      <dgm:t>
        <a:bodyPr/>
        <a:lstStyle/>
        <a:p>
          <a:endParaRPr lang="pl-PL"/>
        </a:p>
      </dgm:t>
    </dgm:pt>
    <dgm:pt modelId="{EA39023A-B781-4AFD-BD3B-9786797F2940}">
      <dgm:prSet phldrT="[Tekst]"/>
      <dgm:spPr/>
      <dgm:t>
        <a:bodyPr/>
        <a:lstStyle/>
        <a:p>
          <a:r>
            <a:rPr lang="pl-PL" b="0" dirty="0" smtClean="0"/>
            <a:t>Stosowano punktację indywidualną </a:t>
          </a:r>
          <a:endParaRPr lang="pl-PL" b="0" dirty="0"/>
        </a:p>
      </dgm:t>
    </dgm:pt>
    <dgm:pt modelId="{E1B42EEF-1130-4172-A322-B35E0FB98D16}" type="parTrans" cxnId="{BA98A0DD-5A6C-4624-95E6-2A242ACAB097}">
      <dgm:prSet/>
      <dgm:spPr/>
      <dgm:t>
        <a:bodyPr/>
        <a:lstStyle/>
        <a:p>
          <a:endParaRPr lang="pl-PL"/>
        </a:p>
      </dgm:t>
    </dgm:pt>
    <dgm:pt modelId="{E1151C4A-4B42-48F8-99C8-9B76F15E4D71}" type="sibTrans" cxnId="{BA98A0DD-5A6C-4624-95E6-2A242ACAB097}">
      <dgm:prSet/>
      <dgm:spPr/>
      <dgm:t>
        <a:bodyPr/>
        <a:lstStyle/>
        <a:p>
          <a:endParaRPr lang="pl-PL"/>
        </a:p>
      </dgm:t>
    </dgm:pt>
    <dgm:pt modelId="{0D9967F9-9526-4785-9C71-86C78162DBD5}">
      <dgm:prSet phldrT="[Tekst]"/>
      <dgm:spPr/>
      <dgm:t>
        <a:bodyPr/>
        <a:lstStyle/>
        <a:p>
          <a:r>
            <a:rPr lang="pl-PL" b="0" dirty="0" smtClean="0"/>
            <a:t>Ogłaszano „pokój boży" </a:t>
          </a:r>
          <a:endParaRPr lang="pl-PL" b="0" dirty="0"/>
        </a:p>
      </dgm:t>
    </dgm:pt>
    <dgm:pt modelId="{16C46E56-A402-45B6-9795-E54FB9010A09}" type="parTrans" cxnId="{C9CD9808-BFD0-4139-AEE0-DBC3FA12F1CF}">
      <dgm:prSet/>
      <dgm:spPr/>
      <dgm:t>
        <a:bodyPr/>
        <a:lstStyle/>
        <a:p>
          <a:endParaRPr lang="pl-PL"/>
        </a:p>
      </dgm:t>
    </dgm:pt>
    <dgm:pt modelId="{ED169384-33D2-4F46-8B9C-EBC69D28E207}" type="sibTrans" cxnId="{C9CD9808-BFD0-4139-AEE0-DBC3FA12F1CF}">
      <dgm:prSet/>
      <dgm:spPr/>
      <dgm:t>
        <a:bodyPr/>
        <a:lstStyle/>
        <a:p>
          <a:endParaRPr lang="pl-PL"/>
        </a:p>
      </dgm:t>
    </dgm:pt>
    <dgm:pt modelId="{7CEC352C-5CA3-48D5-80DC-49254045EC07}">
      <dgm:prSet phldrT="[Tekst]"/>
      <dgm:spPr/>
      <dgm:t>
        <a:bodyPr/>
        <a:lstStyle/>
        <a:p>
          <a:r>
            <a:rPr lang="pl-PL" b="0" dirty="0" smtClean="0"/>
            <a:t>Poświęcone Zeusowi</a:t>
          </a:r>
          <a:endParaRPr lang="pl-PL" b="0" dirty="0"/>
        </a:p>
      </dgm:t>
    </dgm:pt>
    <dgm:pt modelId="{8C9E1148-4E8B-4C42-95C5-3D3F9BCDA91A}" type="parTrans" cxnId="{E65109C4-8490-4409-9178-DDCEDFC95C33}">
      <dgm:prSet/>
      <dgm:spPr/>
      <dgm:t>
        <a:bodyPr/>
        <a:lstStyle/>
        <a:p>
          <a:endParaRPr lang="pl-PL"/>
        </a:p>
      </dgm:t>
    </dgm:pt>
    <dgm:pt modelId="{3B2828EC-AF9C-44E1-A082-33CEF5D0CA9E}" type="sibTrans" cxnId="{E65109C4-8490-4409-9178-DDCEDFC95C33}">
      <dgm:prSet/>
      <dgm:spPr/>
      <dgm:t>
        <a:bodyPr/>
        <a:lstStyle/>
        <a:p>
          <a:endParaRPr lang="pl-PL"/>
        </a:p>
      </dgm:t>
    </dgm:pt>
    <dgm:pt modelId="{FA5666F5-EA92-4B92-91CB-84C936B633AD}">
      <dgm:prSet phldrT="[Tekst]"/>
      <dgm:spPr/>
      <dgm:t>
        <a:bodyPr/>
        <a:lstStyle/>
        <a:p>
          <a:endParaRPr lang="pl-PL" b="0" dirty="0"/>
        </a:p>
      </dgm:t>
    </dgm:pt>
    <dgm:pt modelId="{904B48CD-130D-4FD5-B469-7A895DCB283A}" type="parTrans" cxnId="{36818E71-A88E-42F7-BD43-7708070464DA}">
      <dgm:prSet/>
      <dgm:spPr/>
      <dgm:t>
        <a:bodyPr/>
        <a:lstStyle/>
        <a:p>
          <a:endParaRPr lang="pl-PL"/>
        </a:p>
      </dgm:t>
    </dgm:pt>
    <dgm:pt modelId="{B43B8634-29A3-41DE-8174-850075DC9293}" type="sibTrans" cxnId="{36818E71-A88E-42F7-BD43-7708070464DA}">
      <dgm:prSet/>
      <dgm:spPr/>
      <dgm:t>
        <a:bodyPr/>
        <a:lstStyle/>
        <a:p>
          <a:endParaRPr lang="pl-PL"/>
        </a:p>
      </dgm:t>
    </dgm:pt>
    <dgm:pt modelId="{B19AF4B5-19AC-4286-B294-4280F77CB3AC}">
      <dgm:prSet phldrT="[Tekst]"/>
      <dgm:spPr/>
      <dgm:t>
        <a:bodyPr/>
        <a:lstStyle/>
        <a:p>
          <a:endParaRPr lang="pl-PL" b="0" dirty="0"/>
        </a:p>
      </dgm:t>
    </dgm:pt>
    <dgm:pt modelId="{B143057D-CE50-4F67-9AB3-F7A9D4CEB133}" type="parTrans" cxnId="{8D95FB8B-43AC-4B7C-83F9-D04B39AE2C41}">
      <dgm:prSet/>
      <dgm:spPr/>
      <dgm:t>
        <a:bodyPr/>
        <a:lstStyle/>
        <a:p>
          <a:endParaRPr lang="pl-PL"/>
        </a:p>
      </dgm:t>
    </dgm:pt>
    <dgm:pt modelId="{81515F03-93E9-4EB0-AE1A-4376FF18605A}" type="sibTrans" cxnId="{8D95FB8B-43AC-4B7C-83F9-D04B39AE2C41}">
      <dgm:prSet/>
      <dgm:spPr/>
      <dgm:t>
        <a:bodyPr/>
        <a:lstStyle/>
        <a:p>
          <a:endParaRPr lang="pl-PL"/>
        </a:p>
      </dgm:t>
    </dgm:pt>
    <dgm:pt modelId="{03C1802E-F982-4836-B129-130179C3C5EE}">
      <dgm:prSet phldrT="[Tekst]"/>
      <dgm:spPr/>
      <dgm:t>
        <a:bodyPr/>
        <a:lstStyle/>
        <a:p>
          <a:endParaRPr lang="pl-PL" b="0" dirty="0"/>
        </a:p>
      </dgm:t>
    </dgm:pt>
    <dgm:pt modelId="{069F99AB-4958-48D5-8C31-C2354714E5E3}" type="parTrans" cxnId="{475E2EF4-E8EF-4CE9-BE35-C1A666D207B7}">
      <dgm:prSet/>
      <dgm:spPr/>
      <dgm:t>
        <a:bodyPr/>
        <a:lstStyle/>
        <a:p>
          <a:endParaRPr lang="pl-PL"/>
        </a:p>
      </dgm:t>
    </dgm:pt>
    <dgm:pt modelId="{E1C8DFE3-F78A-4EF4-8E40-38A259B1AFF2}" type="sibTrans" cxnId="{475E2EF4-E8EF-4CE9-BE35-C1A666D207B7}">
      <dgm:prSet/>
      <dgm:spPr/>
      <dgm:t>
        <a:bodyPr/>
        <a:lstStyle/>
        <a:p>
          <a:endParaRPr lang="pl-PL"/>
        </a:p>
      </dgm:t>
    </dgm:pt>
    <dgm:pt modelId="{D9A5D3DF-5841-4E1F-B65D-82D499EF36E6}">
      <dgm:prSet phldrT="[Tekst]"/>
      <dgm:spPr/>
      <dgm:t>
        <a:bodyPr/>
        <a:lstStyle/>
        <a:p>
          <a:endParaRPr lang="pl-PL" b="0" dirty="0"/>
        </a:p>
      </dgm:t>
    </dgm:pt>
    <dgm:pt modelId="{B0242A36-B058-4C61-8D85-3AA049B969CB}" type="parTrans" cxnId="{77FDAF96-8E08-434D-A3BB-EB72677A9E91}">
      <dgm:prSet/>
      <dgm:spPr/>
      <dgm:t>
        <a:bodyPr/>
        <a:lstStyle/>
        <a:p>
          <a:endParaRPr lang="pl-PL"/>
        </a:p>
      </dgm:t>
    </dgm:pt>
    <dgm:pt modelId="{0BBA88D3-8294-4C20-9DEE-D2BA81961687}" type="sibTrans" cxnId="{77FDAF96-8E08-434D-A3BB-EB72677A9E91}">
      <dgm:prSet/>
      <dgm:spPr/>
      <dgm:t>
        <a:bodyPr/>
        <a:lstStyle/>
        <a:p>
          <a:endParaRPr lang="pl-PL"/>
        </a:p>
      </dgm:t>
    </dgm:pt>
    <dgm:pt modelId="{D4C913E1-E8E4-4DB4-8556-FE2069300545}" type="pres">
      <dgm:prSet presAssocID="{B7C31D9E-516B-44E6-96F6-948C81DBDB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E30ED9F-1FE5-4E25-B881-37BB68F2AD58}" type="pres">
      <dgm:prSet presAssocID="{0C09444D-198D-40AC-90B1-335C9323C10F}" presName="composite" presStyleCnt="0"/>
      <dgm:spPr/>
    </dgm:pt>
    <dgm:pt modelId="{B5B483BD-20FA-4CAE-9C1E-C9CCEE4665B9}" type="pres">
      <dgm:prSet presAssocID="{0C09444D-198D-40AC-90B1-335C9323C10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E2D642-5832-44F9-90BD-CD0A2FC090FF}" type="pres">
      <dgm:prSet presAssocID="{0C09444D-198D-40AC-90B1-335C9323C10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542CA1-ACA0-4F74-B52F-146433B18C21}" type="pres">
      <dgm:prSet presAssocID="{72E76F86-9BEB-44B6-970E-58D43C28BF04}" presName="space" presStyleCnt="0"/>
      <dgm:spPr/>
    </dgm:pt>
    <dgm:pt modelId="{3082DC75-A5B2-4AAD-ABFF-A6DEF14B5AD5}" type="pres">
      <dgm:prSet presAssocID="{9ED762AF-40F7-4077-9E57-3AF65FA24B0F}" presName="composite" presStyleCnt="0"/>
      <dgm:spPr/>
    </dgm:pt>
    <dgm:pt modelId="{4994349E-B6C9-45CB-92A9-D5CA49995BF7}" type="pres">
      <dgm:prSet presAssocID="{9ED762AF-40F7-4077-9E57-3AF65FA24B0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0856BA-7724-4187-9285-9D28775EF9E9}" type="pres">
      <dgm:prSet presAssocID="{9ED762AF-40F7-4077-9E57-3AF65FA24B0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FE2EC0F-319C-4E73-A632-38C90D284326}" type="presOf" srcId="{314B1B24-880B-4D81-A6A2-ACFE803098AC}" destId="{FCE2D642-5832-44F9-90BD-CD0A2FC090FF}" srcOrd="0" destOrd="12" presId="urn:microsoft.com/office/officeart/2005/8/layout/hList1"/>
    <dgm:cxn modelId="{C453B4AB-80F9-48D0-8E1E-651341677F96}" type="presOf" srcId="{DF81D833-F2C8-49A4-9472-9A285C1BF11C}" destId="{FCE2D642-5832-44F9-90BD-CD0A2FC090FF}" srcOrd="0" destOrd="1" presId="urn:microsoft.com/office/officeart/2005/8/layout/hList1"/>
    <dgm:cxn modelId="{8D95FB8B-43AC-4B7C-83F9-D04B39AE2C41}" srcId="{9ED762AF-40F7-4077-9E57-3AF65FA24B0F}" destId="{B19AF4B5-19AC-4286-B294-4280F77CB3AC}" srcOrd="7" destOrd="0" parTransId="{B143057D-CE50-4F67-9AB3-F7A9D4CEB133}" sibTransId="{81515F03-93E9-4EB0-AE1A-4376FF18605A}"/>
    <dgm:cxn modelId="{976B6D30-E73C-4E05-B04E-261F188DE3BD}" type="presOf" srcId="{D9A5D3DF-5841-4E1F-B65D-82D499EF36E6}" destId="{990856BA-7724-4187-9285-9D28775EF9E9}" srcOrd="0" destOrd="14" presId="urn:microsoft.com/office/officeart/2005/8/layout/hList1"/>
    <dgm:cxn modelId="{77FDAF96-8E08-434D-A3BB-EB72677A9E91}" srcId="{9ED762AF-40F7-4077-9E57-3AF65FA24B0F}" destId="{D9A5D3DF-5841-4E1F-B65D-82D499EF36E6}" srcOrd="14" destOrd="0" parTransId="{B0242A36-B058-4C61-8D85-3AA049B969CB}" sibTransId="{0BBA88D3-8294-4C20-9DEE-D2BA81961687}"/>
    <dgm:cxn modelId="{E65109C4-8490-4409-9178-DDCEDFC95C33}" srcId="{9ED762AF-40F7-4077-9E57-3AF65FA24B0F}" destId="{7CEC352C-5CA3-48D5-80DC-49254045EC07}" srcOrd="15" destOrd="0" parTransId="{8C9E1148-4E8B-4C42-95C5-3D3F9BCDA91A}" sibTransId="{3B2828EC-AF9C-44E1-A082-33CEF5D0CA9E}"/>
    <dgm:cxn modelId="{D50D0B8A-D461-4E7A-8CDC-9546E6276BF5}" srcId="{9ED762AF-40F7-4077-9E57-3AF65FA24B0F}" destId="{DED59EAA-9817-42DE-9166-61575A080644}" srcOrd="0" destOrd="0" parTransId="{DC36776D-717A-498A-A3A6-AFCBDD5C8390}" sibTransId="{0E76F9FB-276A-4A25-BBD7-ED10BC549076}"/>
    <dgm:cxn modelId="{94A2B489-2D38-4A55-843C-8D48D5A4B6C3}" srcId="{0C09444D-198D-40AC-90B1-335C9323C10F}" destId="{9F75C07A-4CDD-4E24-8D37-A8FB136EAE06}" srcOrd="10" destOrd="0" parTransId="{07B8DCE2-A09F-4B66-857C-E0E37A0674FA}" sibTransId="{75AEF640-6A5B-4B5E-A94F-F8D8E64A14F4}"/>
    <dgm:cxn modelId="{A54EC39E-BF76-4DB4-AC29-BAD11CA6E21E}" type="presOf" srcId="{7CEC352C-5CA3-48D5-80DC-49254045EC07}" destId="{990856BA-7724-4187-9285-9D28775EF9E9}" srcOrd="0" destOrd="15" presId="urn:microsoft.com/office/officeart/2005/8/layout/hList1"/>
    <dgm:cxn modelId="{475E2EF4-E8EF-4CE9-BE35-C1A666D207B7}" srcId="{9ED762AF-40F7-4077-9E57-3AF65FA24B0F}" destId="{03C1802E-F982-4836-B129-130179C3C5EE}" srcOrd="5" destOrd="0" parTransId="{069F99AB-4958-48D5-8C31-C2354714E5E3}" sibTransId="{E1C8DFE3-F78A-4EF4-8E40-38A259B1AFF2}"/>
    <dgm:cxn modelId="{F6A0D42E-4D5E-4F22-A297-BFEABBD9EEA9}" srcId="{0C09444D-198D-40AC-90B1-335C9323C10F}" destId="{CE2C920F-F679-4691-8B08-C8F0AF8EF49B}" srcOrd="11" destOrd="0" parTransId="{31F77FC6-EAC8-4948-8AA9-9E5EEF76DA30}" sibTransId="{BC183473-DCAE-43F6-A3BF-4980F39AFB79}"/>
    <dgm:cxn modelId="{61C5BD33-E4A8-4AEB-8AB8-0A93C0376B66}" srcId="{0C09444D-198D-40AC-90B1-335C9323C10F}" destId="{152ABBE0-49C7-40B1-819B-508FC24C8DE5}" srcOrd="3" destOrd="0" parTransId="{F1F3907E-E239-417F-AFDB-CD22A999B566}" sibTransId="{BBB0E6CB-C379-4E76-8A9A-6B28AEBEADC0}"/>
    <dgm:cxn modelId="{B59352D9-63FB-40CD-BC49-1D2A0722BBB7}" type="presOf" srcId="{9ED762AF-40F7-4077-9E57-3AF65FA24B0F}" destId="{4994349E-B6C9-45CB-92A9-D5CA49995BF7}" srcOrd="0" destOrd="0" presId="urn:microsoft.com/office/officeart/2005/8/layout/hList1"/>
    <dgm:cxn modelId="{607646F5-3B5A-46AA-8967-57870ABEDB5F}" srcId="{9ED762AF-40F7-4077-9E57-3AF65FA24B0F}" destId="{5258B57F-A6D3-4D28-B777-2360CCE28DFB}" srcOrd="11" destOrd="0" parTransId="{B73CB97C-348D-473E-B04B-F7213110C042}" sibTransId="{FA1AFDE2-0C82-429C-BE99-656DE87804D7}"/>
    <dgm:cxn modelId="{5D052771-AF02-4AA8-B46F-941185E3E99E}" srcId="{0C09444D-198D-40AC-90B1-335C9323C10F}" destId="{9154F3B6-86CA-4D94-B6EF-5C5C7A72A1FB}" srcOrd="13" destOrd="0" parTransId="{80CCF453-A527-42AC-BF31-CCBFA6A48393}" sibTransId="{F087D2EA-CD96-4BB0-9259-A857B0F6C944}"/>
    <dgm:cxn modelId="{CB8E42BE-46F5-46C1-9C7B-86B3B7178CC2}" srcId="{9ED762AF-40F7-4077-9E57-3AF65FA24B0F}" destId="{6A36B74C-05F9-4855-A76D-8DD403197288}" srcOrd="6" destOrd="0" parTransId="{B46BFB4E-3DCA-4B4B-B003-AD27DDC42F34}" sibTransId="{7F318116-7951-4217-84AD-60B2A272C1BB}"/>
    <dgm:cxn modelId="{C3B36214-9B3A-4BEB-8AB8-9FD1C3FD697C}" type="presOf" srcId="{5A629727-EC22-411E-90ED-73BA8D8D07DF}" destId="{990856BA-7724-4187-9285-9D28775EF9E9}" srcOrd="0" destOrd="8" presId="urn:microsoft.com/office/officeart/2005/8/layout/hList1"/>
    <dgm:cxn modelId="{F6C9F521-CAD2-42C7-AA22-05A3219FED36}" type="presOf" srcId="{284E455A-1503-4C57-A03C-1024C314379D}" destId="{990856BA-7724-4187-9285-9D28775EF9E9}" srcOrd="0" destOrd="2" presId="urn:microsoft.com/office/officeart/2005/8/layout/hList1"/>
    <dgm:cxn modelId="{1D43FF98-91AF-4769-B583-803F794B28A4}" type="presOf" srcId="{342BE934-A3D4-4136-904F-0F70075D0330}" destId="{FCE2D642-5832-44F9-90BD-CD0A2FC090FF}" srcOrd="0" destOrd="6" presId="urn:microsoft.com/office/officeart/2005/8/layout/hList1"/>
    <dgm:cxn modelId="{98922E4E-EA20-4342-96A7-377BABFCC448}" srcId="{0C09444D-198D-40AC-90B1-335C9323C10F}" destId="{02086618-900B-4D6C-B121-C9345AABEC4C}" srcOrd="5" destOrd="0" parTransId="{39BB2E20-6803-4CE2-AD4E-B38E83181735}" sibTransId="{2C99AACC-32A1-49DC-A93D-0D412B35B777}"/>
    <dgm:cxn modelId="{E37AE45D-6CD1-4DEB-8DD3-9E334C37DB03}" type="presOf" srcId="{03C1802E-F982-4836-B129-130179C3C5EE}" destId="{990856BA-7724-4187-9285-9D28775EF9E9}" srcOrd="0" destOrd="5" presId="urn:microsoft.com/office/officeart/2005/8/layout/hList1"/>
    <dgm:cxn modelId="{969D0F42-57FE-4CF7-B8FB-700822DCE313}" type="presOf" srcId="{B7C31D9E-516B-44E6-96F6-948C81DBDB7B}" destId="{D4C913E1-E8E4-4DB4-8556-FE2069300545}" srcOrd="0" destOrd="0" presId="urn:microsoft.com/office/officeart/2005/8/layout/hList1"/>
    <dgm:cxn modelId="{CA6AE8E8-7A73-46D8-9DFF-92A965F9955D}" type="presOf" srcId="{0C09444D-198D-40AC-90B1-335C9323C10F}" destId="{B5B483BD-20FA-4CAE-9C1E-C9CCEE4665B9}" srcOrd="0" destOrd="0" presId="urn:microsoft.com/office/officeart/2005/8/layout/hList1"/>
    <dgm:cxn modelId="{880E40F1-20B7-489C-AA6E-941475AF11EA}" srcId="{9ED762AF-40F7-4077-9E57-3AF65FA24B0F}" destId="{5A629727-EC22-411E-90ED-73BA8D8D07DF}" srcOrd="8" destOrd="0" parTransId="{E8EB83E9-BAA1-45EE-ACC3-0C0C547FE9A1}" sibTransId="{F21E9653-F900-4826-A2C1-E46C7F750A11}"/>
    <dgm:cxn modelId="{B5123033-598D-471B-A03D-B94466F61A42}" srcId="{9ED762AF-40F7-4077-9E57-3AF65FA24B0F}" destId="{B22A819C-5E89-4753-AC7C-D7E580D1720D}" srcOrd="4" destOrd="0" parTransId="{BD83058F-203B-4D9F-95D6-9C9EDE37D5ED}" sibTransId="{15E5F4D8-070E-4D2A-8464-119B65EF261F}"/>
    <dgm:cxn modelId="{3F820D6D-8692-4982-A2FA-06AF34E8B2DC}" srcId="{0C09444D-198D-40AC-90B1-335C9323C10F}" destId="{DF81D833-F2C8-49A4-9472-9A285C1BF11C}" srcOrd="1" destOrd="0" parTransId="{297E5D2D-2D7F-40AF-9261-2AC31CF07766}" sibTransId="{D5ED8477-CB21-4069-9AC0-13F5E0FD051A}"/>
    <dgm:cxn modelId="{A323E518-709C-4866-A689-AC0CE4D23EE6}" type="presOf" srcId="{9154F3B6-86CA-4D94-B6EF-5C5C7A72A1FB}" destId="{FCE2D642-5832-44F9-90BD-CD0A2FC090FF}" srcOrd="0" destOrd="13" presId="urn:microsoft.com/office/officeart/2005/8/layout/hList1"/>
    <dgm:cxn modelId="{3929B534-D350-4B76-8308-BEB808007416}" type="presOf" srcId="{EA39023A-B781-4AFD-BD3B-9786797F2940}" destId="{990856BA-7724-4187-9285-9D28775EF9E9}" srcOrd="0" destOrd="12" presId="urn:microsoft.com/office/officeart/2005/8/layout/hList1"/>
    <dgm:cxn modelId="{0467A9E0-DDB7-4023-A228-EF50CD608ACE}" srcId="{0C09444D-198D-40AC-90B1-335C9323C10F}" destId="{314B1B24-880B-4D81-A6A2-ACFE803098AC}" srcOrd="12" destOrd="0" parTransId="{B35167DB-F126-4045-A5C3-BF86A9A8960C}" sibTransId="{3809E429-CEA7-425C-B4F4-6FAFA835FC98}"/>
    <dgm:cxn modelId="{CFC549BB-917A-47C4-8801-73E38981B09C}" type="presOf" srcId="{0D9967F9-9526-4785-9C71-86C78162DBD5}" destId="{990856BA-7724-4187-9285-9D28775EF9E9}" srcOrd="0" destOrd="13" presId="urn:microsoft.com/office/officeart/2005/8/layout/hList1"/>
    <dgm:cxn modelId="{F1C6C14E-644B-4009-9193-BE40F25A5BEE}" type="presOf" srcId="{152ABBE0-49C7-40B1-819B-508FC24C8DE5}" destId="{FCE2D642-5832-44F9-90BD-CD0A2FC090FF}" srcOrd="0" destOrd="3" presId="urn:microsoft.com/office/officeart/2005/8/layout/hList1"/>
    <dgm:cxn modelId="{FE2C7B92-8A65-4F07-B393-AE3928F999DE}" srcId="{0C09444D-198D-40AC-90B1-335C9323C10F}" destId="{8F625BA7-3DE8-4E25-AB68-8D8CC8F57B1F}" srcOrd="0" destOrd="0" parTransId="{006B2984-6537-43B8-A7E6-D5A1AE467819}" sibTransId="{C6FE6BD8-D94F-47C2-AACF-5A30231AE4FC}"/>
    <dgm:cxn modelId="{B88F074C-0920-49AD-B55A-824065CCD787}" type="presOf" srcId="{B22A819C-5E89-4753-AC7C-D7E580D1720D}" destId="{990856BA-7724-4187-9285-9D28775EF9E9}" srcOrd="0" destOrd="4" presId="urn:microsoft.com/office/officeart/2005/8/layout/hList1"/>
    <dgm:cxn modelId="{DF55C299-C49C-44FA-9E28-20685324D2E0}" srcId="{9ED762AF-40F7-4077-9E57-3AF65FA24B0F}" destId="{1E91E9D8-5263-49DE-A9E9-00BFA0BF09B1}" srcOrd="3" destOrd="0" parTransId="{92C50C9B-94D5-42C2-B9C6-E1321A783D5E}" sibTransId="{C9C6EA9B-5ABC-44D1-8B04-D114C24231E4}"/>
    <dgm:cxn modelId="{36818E71-A88E-42F7-BD43-7708070464DA}" srcId="{0C09444D-198D-40AC-90B1-335C9323C10F}" destId="{FA5666F5-EA92-4B92-91CB-84C936B633AD}" srcOrd="2" destOrd="0" parTransId="{904B48CD-130D-4FD5-B469-7A895DCB283A}" sibTransId="{B43B8634-29A3-41DE-8174-850075DC9293}"/>
    <dgm:cxn modelId="{C6449F32-0E7E-4313-B57F-66EB918449E8}" srcId="{0C09444D-198D-40AC-90B1-335C9323C10F}" destId="{342BE934-A3D4-4136-904F-0F70075D0330}" srcOrd="6" destOrd="0" parTransId="{DD7DEB32-D19F-4612-BA67-68BA39F7B354}" sibTransId="{CA61A58E-5258-4F00-AD21-610D893D5BED}"/>
    <dgm:cxn modelId="{BBA2681F-3B1D-4054-821A-1A57EDF4A1E0}" srcId="{9ED762AF-40F7-4077-9E57-3AF65FA24B0F}" destId="{12A5816D-E425-4459-BAD7-4618DBC622C3}" srcOrd="1" destOrd="0" parTransId="{028251D2-CD28-47AC-B468-DC2B99F6EFDD}" sibTransId="{8FAE836E-4DD5-47D5-B37E-76D74FDCE8F7}"/>
    <dgm:cxn modelId="{395EA349-956B-40EA-A5CE-D81C47C7122B}" type="presOf" srcId="{FA5666F5-EA92-4B92-91CB-84C936B633AD}" destId="{FCE2D642-5832-44F9-90BD-CD0A2FC090FF}" srcOrd="0" destOrd="2" presId="urn:microsoft.com/office/officeart/2005/8/layout/hList1"/>
    <dgm:cxn modelId="{66B3BAEA-AFAE-4AC2-9666-F324E9BC95FB}" type="presOf" srcId="{6A36B74C-05F9-4855-A76D-8DD403197288}" destId="{990856BA-7724-4187-9285-9D28775EF9E9}" srcOrd="0" destOrd="6" presId="urn:microsoft.com/office/officeart/2005/8/layout/hList1"/>
    <dgm:cxn modelId="{C0F5CEC7-7847-4065-9E8F-04FFACFE3C80}" type="presOf" srcId="{8BFEAACD-6271-4DA1-8505-04E0FDD1F90E}" destId="{990856BA-7724-4187-9285-9D28775EF9E9}" srcOrd="0" destOrd="9" presId="urn:microsoft.com/office/officeart/2005/8/layout/hList1"/>
    <dgm:cxn modelId="{6A318037-B977-4375-804B-720265559E33}" type="presOf" srcId="{85CB01D8-C023-4FEF-BA34-8945D30F2ACE}" destId="{FCE2D642-5832-44F9-90BD-CD0A2FC090FF}" srcOrd="0" destOrd="8" presId="urn:microsoft.com/office/officeart/2005/8/layout/hList1"/>
    <dgm:cxn modelId="{DCABAF09-6E31-4AFE-8B9B-54101A99EF4B}" type="presOf" srcId="{5E9CDB8D-1BF3-48E1-A57C-FA054B0B7E33}" destId="{FCE2D642-5832-44F9-90BD-CD0A2FC090FF}" srcOrd="0" destOrd="9" presId="urn:microsoft.com/office/officeart/2005/8/layout/hList1"/>
    <dgm:cxn modelId="{9E5D28A0-7F3E-49D9-9B3B-2F0A1FCC5624}" srcId="{B7C31D9E-516B-44E6-96F6-948C81DBDB7B}" destId="{9ED762AF-40F7-4077-9E57-3AF65FA24B0F}" srcOrd="1" destOrd="0" parTransId="{8CB51F3D-6936-4C1A-9E76-768D84DE7B0D}" sibTransId="{FC3F1165-09D1-4B7A-9173-A2723060FC8A}"/>
    <dgm:cxn modelId="{F481773E-FD62-4569-849A-6F7B62926512}" type="presOf" srcId="{9F75C07A-4CDD-4E24-8D37-A8FB136EAE06}" destId="{FCE2D642-5832-44F9-90BD-CD0A2FC090FF}" srcOrd="0" destOrd="10" presId="urn:microsoft.com/office/officeart/2005/8/layout/hList1"/>
    <dgm:cxn modelId="{8DE090C0-15C3-4828-8E2B-ACD2F1ED6E79}" type="presOf" srcId="{5258B57F-A6D3-4D28-B777-2360CCE28DFB}" destId="{990856BA-7724-4187-9285-9D28775EF9E9}" srcOrd="0" destOrd="11" presId="urn:microsoft.com/office/officeart/2005/8/layout/hList1"/>
    <dgm:cxn modelId="{6BC9360C-D676-4532-A322-15F8D7C5C8F6}" srcId="{0C09444D-198D-40AC-90B1-335C9323C10F}" destId="{85CB01D8-C023-4FEF-BA34-8945D30F2ACE}" srcOrd="8" destOrd="0" parTransId="{EDFF100C-0801-4BC4-BAEE-35884302D649}" sibTransId="{E4E0C757-45E3-4E43-8C6D-243BD82A1F2B}"/>
    <dgm:cxn modelId="{4EA87EC8-05ED-4664-9BD2-ECDCCAD69ACF}" srcId="{B7C31D9E-516B-44E6-96F6-948C81DBDB7B}" destId="{0C09444D-198D-40AC-90B1-335C9323C10F}" srcOrd="0" destOrd="0" parTransId="{87C4F07F-7112-4834-B006-2337160AE4AB}" sibTransId="{72E76F86-9BEB-44B6-970E-58D43C28BF04}"/>
    <dgm:cxn modelId="{7DA7D752-C391-41BA-B0FB-B483D74B10E2}" type="presOf" srcId="{8F625BA7-3DE8-4E25-AB68-8D8CC8F57B1F}" destId="{FCE2D642-5832-44F9-90BD-CD0A2FC090FF}" srcOrd="0" destOrd="0" presId="urn:microsoft.com/office/officeart/2005/8/layout/hList1"/>
    <dgm:cxn modelId="{69D81477-79FB-4D93-91EA-6C65831F3F7C}" type="presOf" srcId="{12A5816D-E425-4459-BAD7-4618DBC622C3}" destId="{990856BA-7724-4187-9285-9D28775EF9E9}" srcOrd="0" destOrd="1" presId="urn:microsoft.com/office/officeart/2005/8/layout/hList1"/>
    <dgm:cxn modelId="{3268FB9F-AFAF-4F08-A7F5-94B2081F80E6}" type="presOf" srcId="{DED59EAA-9817-42DE-9166-61575A080644}" destId="{990856BA-7724-4187-9285-9D28775EF9E9}" srcOrd="0" destOrd="0" presId="urn:microsoft.com/office/officeart/2005/8/layout/hList1"/>
    <dgm:cxn modelId="{A4BE2184-228A-48DB-B21F-62964615EB07}" type="presOf" srcId="{02086618-900B-4D6C-B121-C9345AABEC4C}" destId="{FCE2D642-5832-44F9-90BD-CD0A2FC090FF}" srcOrd="0" destOrd="5" presId="urn:microsoft.com/office/officeart/2005/8/layout/hList1"/>
    <dgm:cxn modelId="{880D65FD-C07E-4FC3-BF08-1814ABE64EE4}" type="presOf" srcId="{CE2C920F-F679-4691-8B08-C8F0AF8EF49B}" destId="{FCE2D642-5832-44F9-90BD-CD0A2FC090FF}" srcOrd="0" destOrd="11" presId="urn:microsoft.com/office/officeart/2005/8/layout/hList1"/>
    <dgm:cxn modelId="{04FE643E-9898-40AC-8576-82D415D62249}" type="presOf" srcId="{CE40B313-F10A-478B-BF4C-313CC6EF944C}" destId="{FCE2D642-5832-44F9-90BD-CD0A2FC090FF}" srcOrd="0" destOrd="4" presId="urn:microsoft.com/office/officeart/2005/8/layout/hList1"/>
    <dgm:cxn modelId="{C9CD9808-BFD0-4139-AEE0-DBC3FA12F1CF}" srcId="{9ED762AF-40F7-4077-9E57-3AF65FA24B0F}" destId="{0D9967F9-9526-4785-9C71-86C78162DBD5}" srcOrd="13" destOrd="0" parTransId="{16C46E56-A402-45B6-9795-E54FB9010A09}" sibTransId="{ED169384-33D2-4F46-8B9C-EBC69D28E207}"/>
    <dgm:cxn modelId="{63C3032C-33D7-4A56-BF5A-0669607A853E}" type="presOf" srcId="{1E91E9D8-5263-49DE-A9E9-00BFA0BF09B1}" destId="{990856BA-7724-4187-9285-9D28775EF9E9}" srcOrd="0" destOrd="3" presId="urn:microsoft.com/office/officeart/2005/8/layout/hList1"/>
    <dgm:cxn modelId="{E9D3F5F0-435C-416A-9F48-1196AB501DC7}" type="presOf" srcId="{B19AF4B5-19AC-4286-B294-4280F77CB3AC}" destId="{990856BA-7724-4187-9285-9D28775EF9E9}" srcOrd="0" destOrd="7" presId="urn:microsoft.com/office/officeart/2005/8/layout/hList1"/>
    <dgm:cxn modelId="{4E76E3E4-2759-45F0-A076-5DB0636D1114}" type="presOf" srcId="{B66E92D4-B62B-4CD4-8994-8829AFE6E9E9}" destId="{FCE2D642-5832-44F9-90BD-CD0A2FC090FF}" srcOrd="0" destOrd="7" presId="urn:microsoft.com/office/officeart/2005/8/layout/hList1"/>
    <dgm:cxn modelId="{E15719FC-E702-4341-A8EF-26C3DDDCD21A}" srcId="{0C09444D-198D-40AC-90B1-335C9323C10F}" destId="{CE40B313-F10A-478B-BF4C-313CC6EF944C}" srcOrd="4" destOrd="0" parTransId="{FC2E219E-A04C-49C5-AAB7-17E4D2DC4F50}" sibTransId="{2DE2306C-BA00-4BF9-A0FA-61867976F45C}"/>
    <dgm:cxn modelId="{92FF7EFE-C2BF-41B4-BF24-2E219280C54E}" srcId="{9ED762AF-40F7-4077-9E57-3AF65FA24B0F}" destId="{DE405AA6-059E-4581-8EF5-759E616F09C1}" srcOrd="10" destOrd="0" parTransId="{600679FB-BCA0-44CB-95F4-FB3EDB46E47E}" sibTransId="{5C100C3C-32A3-466D-8CD7-9FB3D2DBB188}"/>
    <dgm:cxn modelId="{BA98A0DD-5A6C-4624-95E6-2A242ACAB097}" srcId="{9ED762AF-40F7-4077-9E57-3AF65FA24B0F}" destId="{EA39023A-B781-4AFD-BD3B-9786797F2940}" srcOrd="12" destOrd="0" parTransId="{E1B42EEF-1130-4172-A322-B35E0FB98D16}" sibTransId="{E1151C4A-4B42-48F8-99C8-9B76F15E4D71}"/>
    <dgm:cxn modelId="{ACDC5B13-E6B9-4396-9014-EBD60B8F37B8}" srcId="{0C09444D-198D-40AC-90B1-335C9323C10F}" destId="{5E9CDB8D-1BF3-48E1-A57C-FA054B0B7E33}" srcOrd="9" destOrd="0" parTransId="{7BDD37B3-C99B-4441-9262-48052984F29F}" sibTransId="{89C79308-28FB-4A5D-A09D-D1199E1F75CB}"/>
    <dgm:cxn modelId="{1D7DC03A-B8F3-4D6F-9514-CEF91A6A62F1}" srcId="{9ED762AF-40F7-4077-9E57-3AF65FA24B0F}" destId="{8BFEAACD-6271-4DA1-8505-04E0FDD1F90E}" srcOrd="9" destOrd="0" parTransId="{8D304136-2034-416C-B839-CCD3BCBA11A7}" sibTransId="{76B037E2-A44D-4A85-8B34-52C74409F719}"/>
    <dgm:cxn modelId="{B78493E3-99E2-4797-9095-793F12025E4E}" srcId="{9ED762AF-40F7-4077-9E57-3AF65FA24B0F}" destId="{284E455A-1503-4C57-A03C-1024C314379D}" srcOrd="2" destOrd="0" parTransId="{C3B31F65-52D4-4034-818E-EB62A161B5A4}" sibTransId="{ED3B690E-DAD8-4467-9001-C39145FF697D}"/>
    <dgm:cxn modelId="{E1C55298-864B-42DE-B407-3C5B337ABDE6}" srcId="{0C09444D-198D-40AC-90B1-335C9323C10F}" destId="{B66E92D4-B62B-4CD4-8994-8829AFE6E9E9}" srcOrd="7" destOrd="0" parTransId="{9C979149-FD02-4912-8D80-2F4B80C858F1}" sibTransId="{A00E7E2E-FB70-42C9-BD03-8586FAB19703}"/>
    <dgm:cxn modelId="{8512BDE1-51A5-44A7-AAFB-851869609051}" type="presOf" srcId="{DE405AA6-059E-4581-8EF5-759E616F09C1}" destId="{990856BA-7724-4187-9285-9D28775EF9E9}" srcOrd="0" destOrd="10" presId="urn:microsoft.com/office/officeart/2005/8/layout/hList1"/>
    <dgm:cxn modelId="{A861D60E-33E8-4948-88DA-E5679BEA28F0}" type="presParOf" srcId="{D4C913E1-E8E4-4DB4-8556-FE2069300545}" destId="{2E30ED9F-1FE5-4E25-B881-37BB68F2AD58}" srcOrd="0" destOrd="0" presId="urn:microsoft.com/office/officeart/2005/8/layout/hList1"/>
    <dgm:cxn modelId="{00236964-91C9-4DD6-8EDF-2A64B123F662}" type="presParOf" srcId="{2E30ED9F-1FE5-4E25-B881-37BB68F2AD58}" destId="{B5B483BD-20FA-4CAE-9C1E-C9CCEE4665B9}" srcOrd="0" destOrd="0" presId="urn:microsoft.com/office/officeart/2005/8/layout/hList1"/>
    <dgm:cxn modelId="{7FB12554-8341-4379-A48C-1AEEA7BA5EE9}" type="presParOf" srcId="{2E30ED9F-1FE5-4E25-B881-37BB68F2AD58}" destId="{FCE2D642-5832-44F9-90BD-CD0A2FC090FF}" srcOrd="1" destOrd="0" presId="urn:microsoft.com/office/officeart/2005/8/layout/hList1"/>
    <dgm:cxn modelId="{ADFC037A-59CD-42A0-AE22-32724ADECB68}" type="presParOf" srcId="{D4C913E1-E8E4-4DB4-8556-FE2069300545}" destId="{07542CA1-ACA0-4F74-B52F-146433B18C21}" srcOrd="1" destOrd="0" presId="urn:microsoft.com/office/officeart/2005/8/layout/hList1"/>
    <dgm:cxn modelId="{2DAA558B-8BFE-4807-A2CC-8E64312CA4C0}" type="presParOf" srcId="{D4C913E1-E8E4-4DB4-8556-FE2069300545}" destId="{3082DC75-A5B2-4AAD-ABFF-A6DEF14B5AD5}" srcOrd="2" destOrd="0" presId="urn:microsoft.com/office/officeart/2005/8/layout/hList1"/>
    <dgm:cxn modelId="{89FD17F1-A54E-402F-913C-2D0F3B86CC37}" type="presParOf" srcId="{3082DC75-A5B2-4AAD-ABFF-A6DEF14B5AD5}" destId="{4994349E-B6C9-45CB-92A9-D5CA49995BF7}" srcOrd="0" destOrd="0" presId="urn:microsoft.com/office/officeart/2005/8/layout/hList1"/>
    <dgm:cxn modelId="{D7D0A146-7B82-4259-822B-0E460B216C24}" type="presParOf" srcId="{3082DC75-A5B2-4AAD-ABFF-A6DEF14B5AD5}" destId="{990856BA-7724-4187-9285-9D28775EF9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217C14-1685-4C46-947A-83E8DB6175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A23AB4C-4619-4F17-8F66-A42F78C53DAB}">
      <dgm:prSet phldrT="[Tekst]"/>
      <dgm:spPr/>
      <dgm:t>
        <a:bodyPr/>
        <a:lstStyle/>
        <a:p>
          <a:r>
            <a:rPr lang="pl-PL" dirty="0" smtClean="0"/>
            <a:t>Coubertin stworzył także program otwarcia i zamknięcia Igrzysk olimpijskich. Główne elementy ceremoniału olimpijskiego powstawały z jego inspiracji, bądź sam był ich wyłącznym autorem. </a:t>
          </a:r>
          <a:r>
            <a:rPr lang="pl-PL" b="1" dirty="0" smtClean="0"/>
            <a:t>Stałymi elementami "teatru olimpijskiego" są hymn, znicz i przyrzeczenie olimpijskie, a nade wszystko flaga olimpijska i hasło: </a:t>
          </a:r>
          <a:r>
            <a:rPr lang="pl-PL" b="1" dirty="0" err="1" smtClean="0"/>
            <a:t>Citius</a:t>
          </a:r>
          <a:r>
            <a:rPr lang="pl-PL" b="1" dirty="0" smtClean="0"/>
            <a:t> - </a:t>
          </a:r>
          <a:r>
            <a:rPr lang="pl-PL" b="1" dirty="0" err="1" smtClean="0"/>
            <a:t>Altius</a:t>
          </a:r>
          <a:r>
            <a:rPr lang="pl-PL" b="1" dirty="0" smtClean="0"/>
            <a:t> - </a:t>
          </a:r>
          <a:r>
            <a:rPr lang="pl-PL" b="1" dirty="0" err="1" smtClean="0"/>
            <a:t>Fortius</a:t>
          </a:r>
          <a:r>
            <a:rPr lang="pl-PL" b="1" dirty="0" smtClean="0"/>
            <a:t>.</a:t>
          </a:r>
          <a:endParaRPr lang="pl-PL" dirty="0"/>
        </a:p>
      </dgm:t>
    </dgm:pt>
    <dgm:pt modelId="{6FBEB146-BF86-4315-B2AE-DEB4677F4D45}" type="parTrans" cxnId="{5B6C2AB8-42C0-479F-880B-EA3AFC1301A5}">
      <dgm:prSet/>
      <dgm:spPr/>
      <dgm:t>
        <a:bodyPr/>
        <a:lstStyle/>
        <a:p>
          <a:endParaRPr lang="pl-PL"/>
        </a:p>
      </dgm:t>
    </dgm:pt>
    <dgm:pt modelId="{D8D3243C-CFF1-4CB1-A3FF-E17B61DE0CA0}" type="sibTrans" cxnId="{5B6C2AB8-42C0-479F-880B-EA3AFC1301A5}">
      <dgm:prSet/>
      <dgm:spPr/>
      <dgm:t>
        <a:bodyPr/>
        <a:lstStyle/>
        <a:p>
          <a:endParaRPr lang="pl-PL"/>
        </a:p>
      </dgm:t>
    </dgm:pt>
    <dgm:pt modelId="{4F96AE3F-BFA4-4493-B430-F77CF296DBE2}" type="pres">
      <dgm:prSet presAssocID="{DD217C14-1685-4C46-947A-83E8DB6175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AFBACD7-60EB-4C84-A84B-0F096ED349CE}" type="pres">
      <dgm:prSet presAssocID="{BA23AB4C-4619-4F17-8F66-A42F78C53D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B6C2AB8-42C0-479F-880B-EA3AFC1301A5}" srcId="{DD217C14-1685-4C46-947A-83E8DB6175B8}" destId="{BA23AB4C-4619-4F17-8F66-A42F78C53DAB}" srcOrd="0" destOrd="0" parTransId="{6FBEB146-BF86-4315-B2AE-DEB4677F4D45}" sibTransId="{D8D3243C-CFF1-4CB1-A3FF-E17B61DE0CA0}"/>
    <dgm:cxn modelId="{947B0BE6-C0A6-4090-A33A-87A281C00857}" type="presOf" srcId="{DD217C14-1685-4C46-947A-83E8DB6175B8}" destId="{4F96AE3F-BFA4-4493-B430-F77CF296DBE2}" srcOrd="0" destOrd="0" presId="urn:microsoft.com/office/officeart/2005/8/layout/vList2"/>
    <dgm:cxn modelId="{7C3BD5F9-7278-4032-83F5-C0CD393B1119}" type="presOf" srcId="{BA23AB4C-4619-4F17-8F66-A42F78C53DAB}" destId="{7AFBACD7-60EB-4C84-A84B-0F096ED349CE}" srcOrd="0" destOrd="0" presId="urn:microsoft.com/office/officeart/2005/8/layout/vList2"/>
    <dgm:cxn modelId="{1048DC81-90AB-452B-8722-F11FD7910A0E}" type="presParOf" srcId="{4F96AE3F-BFA4-4493-B430-F77CF296DBE2}" destId="{7AFBACD7-60EB-4C84-A84B-0F096ED349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ABC134-0D12-4CAF-9ACA-B484E79850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FDF65ED-D3C4-48BD-8F93-BDE4B68E9764}">
      <dgm:prSet phldrT="[Tekst]"/>
      <dgm:spPr/>
      <dgm:t>
        <a:bodyPr/>
        <a:lstStyle/>
        <a:p>
          <a:r>
            <a:rPr lang="pl-PL" dirty="0" smtClean="0"/>
            <a:t>Autorami hymnu olimpijskiego są artyści greccy. Słowa napisał </a:t>
          </a:r>
          <a:r>
            <a:rPr lang="pl-PL" dirty="0" err="1" smtClean="0"/>
            <a:t>Kostis</a:t>
          </a:r>
          <a:r>
            <a:rPr lang="pl-PL" dirty="0" smtClean="0"/>
            <a:t> </a:t>
          </a:r>
          <a:r>
            <a:rPr lang="pl-PL" dirty="0" err="1" smtClean="0"/>
            <a:t>Palamas</a:t>
          </a:r>
          <a:r>
            <a:rPr lang="pl-PL" dirty="0" smtClean="0"/>
            <a:t>, a muzykę skomponował Spiros </a:t>
          </a:r>
          <a:r>
            <a:rPr lang="pl-PL" dirty="0" err="1" smtClean="0"/>
            <a:t>Samaras</a:t>
          </a:r>
          <a:r>
            <a:rPr lang="pl-PL" dirty="0" smtClean="0"/>
            <a:t>. Prawykonanie hymnu odbyło się podczas I Nowożytnych Igrzysk Olimpijskich w Atenach w 1896 roku. </a:t>
          </a:r>
          <a:endParaRPr lang="pl-PL" dirty="0"/>
        </a:p>
      </dgm:t>
    </dgm:pt>
    <dgm:pt modelId="{740B50E1-FABF-428B-83CB-1836F84FF4BD}" type="parTrans" cxnId="{DD9E060F-DF5C-4B42-9C65-EAC1A33280C5}">
      <dgm:prSet/>
      <dgm:spPr/>
      <dgm:t>
        <a:bodyPr/>
        <a:lstStyle/>
        <a:p>
          <a:endParaRPr lang="pl-PL"/>
        </a:p>
      </dgm:t>
    </dgm:pt>
    <dgm:pt modelId="{443AD790-2D2D-40C3-B323-3DA86B268021}" type="sibTrans" cxnId="{DD9E060F-DF5C-4B42-9C65-EAC1A33280C5}">
      <dgm:prSet/>
      <dgm:spPr/>
      <dgm:t>
        <a:bodyPr/>
        <a:lstStyle/>
        <a:p>
          <a:endParaRPr lang="pl-PL"/>
        </a:p>
      </dgm:t>
    </dgm:pt>
    <dgm:pt modelId="{AE48D13D-DBA4-446A-95FC-217B875E9C00}" type="pres">
      <dgm:prSet presAssocID="{6CABC134-0D12-4CAF-9ACA-B484E79850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E8936FF-1663-4106-AB92-DE33E2FB0E5B}" type="pres">
      <dgm:prSet presAssocID="{3FDF65ED-D3C4-48BD-8F93-BDE4B68E976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1804E19-A382-4305-8C2B-96ACAF35CE59}" type="presOf" srcId="{3FDF65ED-D3C4-48BD-8F93-BDE4B68E9764}" destId="{AE8936FF-1663-4106-AB92-DE33E2FB0E5B}" srcOrd="0" destOrd="0" presId="urn:microsoft.com/office/officeart/2005/8/layout/vList2"/>
    <dgm:cxn modelId="{DD9E060F-DF5C-4B42-9C65-EAC1A33280C5}" srcId="{6CABC134-0D12-4CAF-9ACA-B484E7985015}" destId="{3FDF65ED-D3C4-48BD-8F93-BDE4B68E9764}" srcOrd="0" destOrd="0" parTransId="{740B50E1-FABF-428B-83CB-1836F84FF4BD}" sibTransId="{443AD790-2D2D-40C3-B323-3DA86B268021}"/>
    <dgm:cxn modelId="{A8FF63F8-D120-4BD1-884F-9F9EB8439FB8}" type="presOf" srcId="{6CABC134-0D12-4CAF-9ACA-B484E7985015}" destId="{AE48D13D-DBA4-446A-95FC-217B875E9C00}" srcOrd="0" destOrd="0" presId="urn:microsoft.com/office/officeart/2005/8/layout/vList2"/>
    <dgm:cxn modelId="{FE0E77E4-AAE5-4AD4-A130-3F8C754ACDC7}" type="presParOf" srcId="{AE48D13D-DBA4-446A-95FC-217B875E9C00}" destId="{AE8936FF-1663-4106-AB92-DE33E2FB0E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806C8B-DD6F-4973-B7D1-A49D5F7B9CE8}">
      <dsp:nvSpPr>
        <dsp:cNvPr id="0" name=""/>
        <dsp:cNvSpPr/>
      </dsp:nvSpPr>
      <dsp:spPr>
        <a:xfrm>
          <a:off x="0" y="372664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0E1BA-48D1-44B2-9321-2C1A71417158}">
      <dsp:nvSpPr>
        <dsp:cNvPr id="0" name=""/>
        <dsp:cNvSpPr/>
      </dsp:nvSpPr>
      <dsp:spPr>
        <a:xfrm>
          <a:off x="304800" y="151264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Ewelina Konieczka</a:t>
          </a:r>
          <a:endParaRPr lang="pl-PL" sz="1800" kern="1200" dirty="0"/>
        </a:p>
      </dsp:txBody>
      <dsp:txXfrm>
        <a:off x="304800" y="151264"/>
        <a:ext cx="4267200" cy="442800"/>
      </dsp:txXfrm>
    </dsp:sp>
    <dsp:sp modelId="{9551DDB3-F883-47CE-982E-A7A11387781E}">
      <dsp:nvSpPr>
        <dsp:cNvPr id="0" name=""/>
        <dsp:cNvSpPr/>
      </dsp:nvSpPr>
      <dsp:spPr>
        <a:xfrm>
          <a:off x="0" y="1053064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D163E-6B24-4829-A0E4-07167C898920}">
      <dsp:nvSpPr>
        <dsp:cNvPr id="0" name=""/>
        <dsp:cNvSpPr/>
      </dsp:nvSpPr>
      <dsp:spPr>
        <a:xfrm>
          <a:off x="304800" y="831664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Dawid Kaczmarek</a:t>
          </a:r>
          <a:endParaRPr lang="pl-PL" sz="1800" kern="1200" dirty="0"/>
        </a:p>
      </dsp:txBody>
      <dsp:txXfrm>
        <a:off x="304800" y="831664"/>
        <a:ext cx="4267200" cy="442800"/>
      </dsp:txXfrm>
    </dsp:sp>
    <dsp:sp modelId="{7BC92268-9028-4937-8315-99138E07E268}">
      <dsp:nvSpPr>
        <dsp:cNvPr id="0" name=""/>
        <dsp:cNvSpPr/>
      </dsp:nvSpPr>
      <dsp:spPr>
        <a:xfrm>
          <a:off x="0" y="1733464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F5B71-0632-4759-9F1B-2E94C3D2AD3F}">
      <dsp:nvSpPr>
        <dsp:cNvPr id="0" name=""/>
        <dsp:cNvSpPr/>
      </dsp:nvSpPr>
      <dsp:spPr>
        <a:xfrm>
          <a:off x="304800" y="1512064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Krzysztof Czajka</a:t>
          </a:r>
          <a:endParaRPr lang="pl-PL" sz="1800" kern="1200" dirty="0"/>
        </a:p>
      </dsp:txBody>
      <dsp:txXfrm>
        <a:off x="304800" y="1512064"/>
        <a:ext cx="4267200" cy="442800"/>
      </dsp:txXfrm>
    </dsp:sp>
    <dsp:sp modelId="{6CCAAC1A-63C1-4D3A-8029-BA9714815EF4}">
      <dsp:nvSpPr>
        <dsp:cNvPr id="0" name=""/>
        <dsp:cNvSpPr/>
      </dsp:nvSpPr>
      <dsp:spPr>
        <a:xfrm>
          <a:off x="0" y="2413864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348E5-E5E8-4A93-8813-19AA25468774}">
      <dsp:nvSpPr>
        <dsp:cNvPr id="0" name=""/>
        <dsp:cNvSpPr/>
      </dsp:nvSpPr>
      <dsp:spPr>
        <a:xfrm>
          <a:off x="304800" y="2192464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Paweł </a:t>
          </a:r>
          <a:r>
            <a:rPr lang="pl-PL" sz="1800" kern="1200" dirty="0" err="1" smtClean="0"/>
            <a:t>Smelkowski</a:t>
          </a:r>
          <a:endParaRPr lang="pl-PL" sz="1800" kern="1200" dirty="0"/>
        </a:p>
      </dsp:txBody>
      <dsp:txXfrm>
        <a:off x="304800" y="2192464"/>
        <a:ext cx="4267200" cy="442800"/>
      </dsp:txXfrm>
    </dsp:sp>
    <dsp:sp modelId="{CA82C7B9-A9AD-459F-8686-A9AC48B19A38}">
      <dsp:nvSpPr>
        <dsp:cNvPr id="0" name=""/>
        <dsp:cNvSpPr/>
      </dsp:nvSpPr>
      <dsp:spPr>
        <a:xfrm>
          <a:off x="0" y="3094264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57EFF-D77C-4F40-A76B-2215698C5A3C}">
      <dsp:nvSpPr>
        <dsp:cNvPr id="0" name=""/>
        <dsp:cNvSpPr/>
      </dsp:nvSpPr>
      <dsp:spPr>
        <a:xfrm>
          <a:off x="304800" y="2872864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Tomasz </a:t>
          </a:r>
          <a:r>
            <a:rPr lang="pl-PL" sz="1800" kern="1200" dirty="0" err="1" smtClean="0"/>
            <a:t>Kubczak</a:t>
          </a:r>
          <a:endParaRPr lang="pl-PL" sz="1800" kern="1200" dirty="0"/>
        </a:p>
      </dsp:txBody>
      <dsp:txXfrm>
        <a:off x="304800" y="2872864"/>
        <a:ext cx="4267200" cy="442800"/>
      </dsp:txXfrm>
    </dsp:sp>
    <dsp:sp modelId="{CCCF9DC3-38C8-4DDF-8793-6F5C2F34C3AC}">
      <dsp:nvSpPr>
        <dsp:cNvPr id="0" name=""/>
        <dsp:cNvSpPr/>
      </dsp:nvSpPr>
      <dsp:spPr>
        <a:xfrm>
          <a:off x="0" y="3774664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A290A-9163-4F5E-9DDC-E539E38D8665}">
      <dsp:nvSpPr>
        <dsp:cNvPr id="0" name=""/>
        <dsp:cNvSpPr/>
      </dsp:nvSpPr>
      <dsp:spPr>
        <a:xfrm>
          <a:off x="304800" y="3553264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Patryk </a:t>
          </a:r>
          <a:r>
            <a:rPr lang="pl-PL" sz="1800" kern="1200" dirty="0" err="1" smtClean="0"/>
            <a:t>Owczarczak</a:t>
          </a:r>
          <a:endParaRPr lang="pl-PL" sz="1800" kern="1200" dirty="0"/>
        </a:p>
      </dsp:txBody>
      <dsp:txXfrm>
        <a:off x="304800" y="3553264"/>
        <a:ext cx="4267200" cy="442800"/>
      </dsp:txXfrm>
    </dsp:sp>
    <dsp:sp modelId="{22B6659A-923C-413E-B082-A2D2F6DC910D}">
      <dsp:nvSpPr>
        <dsp:cNvPr id="0" name=""/>
        <dsp:cNvSpPr/>
      </dsp:nvSpPr>
      <dsp:spPr>
        <a:xfrm>
          <a:off x="0" y="4455064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C8471-3C66-4A25-B96B-7A3B043479A0}">
      <dsp:nvSpPr>
        <dsp:cNvPr id="0" name=""/>
        <dsp:cNvSpPr/>
      </dsp:nvSpPr>
      <dsp:spPr>
        <a:xfrm>
          <a:off x="304800" y="4233664"/>
          <a:ext cx="426720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Bartosz Haremza</a:t>
          </a:r>
          <a:endParaRPr lang="pl-PL" sz="1800" kern="1200" dirty="0"/>
        </a:p>
      </dsp:txBody>
      <dsp:txXfrm>
        <a:off x="304800" y="4233664"/>
        <a:ext cx="4267200" cy="4428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096C3D-3A1C-4334-B603-A40A3C92402A}">
      <dsp:nvSpPr>
        <dsp:cNvPr id="0" name=""/>
        <dsp:cNvSpPr/>
      </dsp:nvSpPr>
      <dsp:spPr>
        <a:xfrm>
          <a:off x="0" y="262848"/>
          <a:ext cx="4848200" cy="4001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Symbolem trwałości idei olimpijskiej jest święty ogień olimpijski. Po raz pierwszy zapłonął podczas Igrzysk IX Olimpiady w Amsterdamie, jednak bez żadnej towarzyszącej temu uroczystości. </a:t>
          </a:r>
          <a:r>
            <a:rPr lang="pl-PL" sz="1900" b="1" kern="1200" dirty="0" smtClean="0"/>
            <a:t>Dopiero od Olimpiady w Berlinie w 1936 roku ustalił się zwyczaj przenoszenia ognia przez sztafetę biegaczy z antycznej Olimpii przez Ateny do miasta kolejnych igrzysk</a:t>
          </a:r>
          <a:r>
            <a:rPr lang="pl-PL" sz="1900" kern="1200" dirty="0" smtClean="0"/>
            <a:t>. W Olimpii wzniecenie ognia od promieni słonecznych odbywa się na ruinach świątyni Hery za pomocą wklęsłego zwierciadła.</a:t>
          </a:r>
          <a:br>
            <a:rPr lang="pl-PL" sz="1900" kern="1200" dirty="0" smtClean="0"/>
          </a:br>
          <a:endParaRPr lang="pl-PL" sz="1900" kern="1200" dirty="0"/>
        </a:p>
      </dsp:txBody>
      <dsp:txXfrm>
        <a:off x="0" y="262848"/>
        <a:ext cx="4848200" cy="40014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E50410-54FB-4388-B1FB-9C2B49D9E442}">
      <dsp:nvSpPr>
        <dsp:cNvPr id="0" name=""/>
        <dsp:cNvSpPr/>
      </dsp:nvSpPr>
      <dsp:spPr>
        <a:xfrm>
          <a:off x="0" y="132079"/>
          <a:ext cx="4511824" cy="343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/>
            <a:t>Symbolem ruchu olimpijskiego jest pięć splecionych ze sobą kolorowych kół na białym tle. </a:t>
          </a:r>
          <a:r>
            <a:rPr lang="pl-PL" sz="1500" kern="1200" dirty="0" smtClean="0"/>
            <a:t>Przyjmuje się nieoficjalnie, że reprezentują one unię pięciu kontynentów: kolor niebieski oznacza Europę, czarny - Afrykę, czerwony - Amerykę, żółty - Azję, i zielony - Australię i Oceanię. Natomiast biel tła flagi olimpijskiej ma oznaczać przestrzeń, w której zgodnie koegzystują ze sobą wszystkie narody świata.</a:t>
          </a:r>
          <a:br>
            <a:rPr lang="pl-PL" sz="1500" kern="1200" dirty="0" smtClean="0"/>
          </a:br>
          <a:r>
            <a:rPr lang="pl-PL" sz="1500" kern="1200" dirty="0" smtClean="0"/>
            <a:t>Pomysł flagi zgłosił Coubertin i on też opracował jej pierwszy projekt. </a:t>
          </a:r>
          <a:r>
            <a:rPr lang="pl-PL" sz="1500" b="1" kern="1200" dirty="0" smtClean="0"/>
            <a:t>Wnoszenie i wciąganie flagi na maszt stanowi jeden z najważniejszych punktów w programie otwarcia igrzysk, a jej ściąganie z masztu jest częścią ceremonii zamknięcia igrzysk.</a:t>
          </a:r>
          <a:endParaRPr lang="pl-PL" sz="1500" kern="1200" dirty="0"/>
        </a:p>
      </dsp:txBody>
      <dsp:txXfrm>
        <a:off x="0" y="132079"/>
        <a:ext cx="4511824" cy="34398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00569E-EFEE-4C3C-B6FA-1DE60D3ABA01}">
      <dsp:nvSpPr>
        <dsp:cNvPr id="0" name=""/>
        <dsp:cNvSpPr/>
      </dsp:nvSpPr>
      <dsp:spPr>
        <a:xfrm>
          <a:off x="0" y="162003"/>
          <a:ext cx="4128120" cy="358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Jest to </a:t>
          </a:r>
          <a:r>
            <a:rPr lang="pl-PL" sz="1700" kern="1200" dirty="0" smtClean="0">
              <a:hlinkClick xmlns:r="http://schemas.openxmlformats.org/officeDocument/2006/relationships" r:id="rId1" tooltip="Dewiza"/>
            </a:rPr>
            <a:t>dewiza</a:t>
          </a:r>
          <a:r>
            <a:rPr lang="pl-PL" sz="1700" kern="1200" dirty="0" smtClean="0"/>
            <a:t> </a:t>
          </a:r>
          <a:r>
            <a:rPr lang="pl-PL" sz="1700" kern="1200" dirty="0" smtClean="0">
              <a:hlinkClick xmlns:r="http://schemas.openxmlformats.org/officeDocument/2006/relationships" r:id="rId2" tooltip="Igrzyska olimpijskie"/>
            </a:rPr>
            <a:t>igrzysk olimpijskich</a:t>
          </a:r>
          <a:r>
            <a:rPr lang="pl-PL" sz="1700" kern="1200" dirty="0" smtClean="0"/>
            <a:t> przyjęta przez </a:t>
          </a:r>
          <a:r>
            <a:rPr lang="pl-PL" sz="1700" kern="1200" dirty="0" smtClean="0">
              <a:hlinkClick xmlns:r="http://schemas.openxmlformats.org/officeDocument/2006/relationships" r:id="rId3" tooltip="Międzynarodowy Komitet Olimpijski"/>
            </a:rPr>
            <a:t>Międzynarodowy Komitet Olimpijski</a:t>
          </a:r>
          <a:r>
            <a:rPr lang="pl-PL" sz="1700" kern="1200" dirty="0" smtClean="0"/>
            <a:t> w roku </a:t>
          </a:r>
          <a:r>
            <a:rPr lang="pl-PL" sz="1700" kern="1200" dirty="0" smtClean="0">
              <a:hlinkClick xmlns:r="http://schemas.openxmlformats.org/officeDocument/2006/relationships" r:id="rId4" tooltip="1913"/>
            </a:rPr>
            <a:t>1913</a:t>
          </a:r>
          <a:r>
            <a:rPr lang="pl-PL" sz="1700" kern="1200" dirty="0" smtClean="0"/>
            <a:t>. Od 1896 roku igrzyskom olimpijskim towarzyszy hasło wyrażone w języku łacińskim: </a:t>
          </a:r>
          <a:r>
            <a:rPr lang="pl-PL" sz="1700" b="1" kern="1200" dirty="0" err="1" smtClean="0"/>
            <a:t>Citius</a:t>
          </a:r>
          <a:r>
            <a:rPr lang="pl-PL" sz="1700" b="1" kern="1200" dirty="0" smtClean="0"/>
            <a:t> - </a:t>
          </a:r>
          <a:r>
            <a:rPr lang="pl-PL" sz="1700" b="1" kern="1200" dirty="0" err="1" smtClean="0"/>
            <a:t>Altius</a:t>
          </a:r>
          <a:r>
            <a:rPr lang="pl-PL" sz="1700" b="1" kern="1200" dirty="0" smtClean="0"/>
            <a:t> - </a:t>
          </a:r>
          <a:r>
            <a:rPr lang="pl-PL" sz="1700" b="1" kern="1200" dirty="0" err="1" smtClean="0"/>
            <a:t>Fortius</a:t>
          </a:r>
          <a:r>
            <a:rPr lang="pl-PL" sz="1700" b="1" kern="1200" dirty="0" smtClean="0"/>
            <a:t>, co oznacza: szybciej - wyżej - silniej. </a:t>
          </a:r>
          <a:r>
            <a:rPr lang="pl-PL" sz="1700" kern="1200" dirty="0" smtClean="0"/>
            <a:t>Autorem jest przyjaciel Coubertina dominikanin Henri </a:t>
          </a:r>
          <a:r>
            <a:rPr lang="pl-PL" sz="1700" kern="1200" dirty="0" err="1" smtClean="0"/>
            <a:t>le</a:t>
          </a:r>
          <a:r>
            <a:rPr lang="pl-PL" sz="1700" kern="1200" dirty="0" smtClean="0"/>
            <a:t> </a:t>
          </a:r>
          <a:r>
            <a:rPr lang="pl-PL" sz="1700" kern="1200" dirty="0" err="1" smtClean="0"/>
            <a:t>Didon</a:t>
          </a:r>
          <a:r>
            <a:rPr lang="pl-PL" sz="1700" kern="1200" dirty="0" smtClean="0"/>
            <a:t>. Treść tego hasła odnosi się nie tylko do wysiłku fizycznego lecz obejmuje także cele moralne i estetyczne. Przyjęło się na całym świecie i stanowi ważny wyróżnik współczesnej filozofii olimpijskiej.</a:t>
          </a:r>
        </a:p>
      </dsp:txBody>
      <dsp:txXfrm>
        <a:off x="0" y="162003"/>
        <a:ext cx="4128120" cy="358020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8868BB-E881-4F9E-B070-044F0D6EE5C2}">
      <dsp:nvSpPr>
        <dsp:cNvPr id="0" name=""/>
        <dsp:cNvSpPr/>
      </dsp:nvSpPr>
      <dsp:spPr>
        <a:xfrm rot="5400000">
          <a:off x="3681165" y="-1368819"/>
          <a:ext cx="928228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Karolina Matuszak 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Jagoda Czechowska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Paweł </a:t>
          </a:r>
          <a:r>
            <a:rPr lang="pl-PL" sz="1600" kern="1200" dirty="0" err="1" smtClean="0"/>
            <a:t>Smelkowski</a:t>
          </a:r>
          <a:endParaRPr lang="pl-PL" sz="1600" kern="1200" dirty="0"/>
        </a:p>
      </dsp:txBody>
      <dsp:txXfrm rot="5400000">
        <a:off x="3681165" y="-1368819"/>
        <a:ext cx="928228" cy="3901440"/>
      </dsp:txXfrm>
    </dsp:sp>
    <dsp:sp modelId="{E86A1E9E-FB86-4FF6-A267-A163015B2EB7}">
      <dsp:nvSpPr>
        <dsp:cNvPr id="0" name=""/>
        <dsp:cNvSpPr/>
      </dsp:nvSpPr>
      <dsp:spPr>
        <a:xfrm>
          <a:off x="0" y="1758"/>
          <a:ext cx="2194560" cy="1160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1 miejsce</a:t>
          </a:r>
          <a:endParaRPr lang="pl-PL" sz="3700" kern="1200" dirty="0"/>
        </a:p>
      </dsp:txBody>
      <dsp:txXfrm>
        <a:off x="0" y="1758"/>
        <a:ext cx="2194560" cy="1160285"/>
      </dsp:txXfrm>
    </dsp:sp>
    <dsp:sp modelId="{F675D31F-C60F-4FC4-AF65-16F93D55F7CE}">
      <dsp:nvSpPr>
        <dsp:cNvPr id="0" name=""/>
        <dsp:cNvSpPr/>
      </dsp:nvSpPr>
      <dsp:spPr>
        <a:xfrm rot="5400000">
          <a:off x="3681165" y="-150520"/>
          <a:ext cx="928228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Hubert Mróz</a:t>
          </a:r>
          <a:endParaRPr lang="pl-PL" sz="1600" kern="1200" dirty="0"/>
        </a:p>
      </dsp:txBody>
      <dsp:txXfrm rot="5400000">
        <a:off x="3681165" y="-150520"/>
        <a:ext cx="928228" cy="3901440"/>
      </dsp:txXfrm>
    </dsp:sp>
    <dsp:sp modelId="{4D9BDFED-9723-4E05-A5A9-F656EE8E581C}">
      <dsp:nvSpPr>
        <dsp:cNvPr id="0" name=""/>
        <dsp:cNvSpPr/>
      </dsp:nvSpPr>
      <dsp:spPr>
        <a:xfrm>
          <a:off x="0" y="1220057"/>
          <a:ext cx="2194560" cy="1160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2 miejsce</a:t>
          </a:r>
          <a:endParaRPr lang="pl-PL" sz="3700" kern="1200" dirty="0"/>
        </a:p>
      </dsp:txBody>
      <dsp:txXfrm>
        <a:off x="0" y="1220057"/>
        <a:ext cx="2194560" cy="1160285"/>
      </dsp:txXfrm>
    </dsp:sp>
    <dsp:sp modelId="{53D179A0-F2FB-40EE-896D-788501BF9C70}">
      <dsp:nvSpPr>
        <dsp:cNvPr id="0" name=""/>
        <dsp:cNvSpPr/>
      </dsp:nvSpPr>
      <dsp:spPr>
        <a:xfrm rot="5400000">
          <a:off x="3681165" y="1067779"/>
          <a:ext cx="928228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Ewelina Konieczka</a:t>
          </a:r>
          <a:endParaRPr lang="pl-PL" sz="1600" kern="1200" dirty="0"/>
        </a:p>
      </dsp:txBody>
      <dsp:txXfrm rot="5400000">
        <a:off x="3681165" y="1067779"/>
        <a:ext cx="928228" cy="3901440"/>
      </dsp:txXfrm>
    </dsp:sp>
    <dsp:sp modelId="{B6099F7F-3F77-42D5-AB1C-10BA93E0A6ED}">
      <dsp:nvSpPr>
        <dsp:cNvPr id="0" name=""/>
        <dsp:cNvSpPr/>
      </dsp:nvSpPr>
      <dsp:spPr>
        <a:xfrm>
          <a:off x="0" y="2438356"/>
          <a:ext cx="2194560" cy="1160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3 miejsce</a:t>
          </a:r>
          <a:endParaRPr lang="pl-PL" sz="3700" kern="1200" dirty="0"/>
        </a:p>
      </dsp:txBody>
      <dsp:txXfrm>
        <a:off x="0" y="2438356"/>
        <a:ext cx="2194560" cy="116028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8868BB-E881-4F9E-B070-044F0D6EE5C2}">
      <dsp:nvSpPr>
        <dsp:cNvPr id="0" name=""/>
        <dsp:cNvSpPr/>
      </dsp:nvSpPr>
      <dsp:spPr>
        <a:xfrm rot="5400000">
          <a:off x="3681165" y="-1368819"/>
          <a:ext cx="928228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Krzysztof Czajka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Paweł </a:t>
          </a:r>
          <a:r>
            <a:rPr lang="pl-PL" sz="1600" kern="1200" dirty="0" err="1" smtClean="0"/>
            <a:t>Smelkowski</a:t>
          </a:r>
          <a:endParaRPr lang="pl-PL" sz="1600" kern="1200" dirty="0"/>
        </a:p>
      </dsp:txBody>
      <dsp:txXfrm rot="5400000">
        <a:off x="3681165" y="-1368819"/>
        <a:ext cx="928228" cy="3901440"/>
      </dsp:txXfrm>
    </dsp:sp>
    <dsp:sp modelId="{E86A1E9E-FB86-4FF6-A267-A163015B2EB7}">
      <dsp:nvSpPr>
        <dsp:cNvPr id="0" name=""/>
        <dsp:cNvSpPr/>
      </dsp:nvSpPr>
      <dsp:spPr>
        <a:xfrm>
          <a:off x="0" y="1758"/>
          <a:ext cx="2194560" cy="1160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1 miejsce</a:t>
          </a:r>
          <a:endParaRPr lang="pl-PL" sz="3700" kern="1200" dirty="0"/>
        </a:p>
      </dsp:txBody>
      <dsp:txXfrm>
        <a:off x="0" y="1758"/>
        <a:ext cx="2194560" cy="1160285"/>
      </dsp:txXfrm>
    </dsp:sp>
    <dsp:sp modelId="{F675D31F-C60F-4FC4-AF65-16F93D55F7CE}">
      <dsp:nvSpPr>
        <dsp:cNvPr id="0" name=""/>
        <dsp:cNvSpPr/>
      </dsp:nvSpPr>
      <dsp:spPr>
        <a:xfrm rot="5400000">
          <a:off x="3681165" y="-150520"/>
          <a:ext cx="928228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Hubert Mróz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Ewelina Konieczka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smtClean="0"/>
            <a:t>Dawid Kaczmarek </a:t>
          </a:r>
          <a:endParaRPr lang="pl-PL" sz="1600" kern="1200" dirty="0"/>
        </a:p>
      </dsp:txBody>
      <dsp:txXfrm rot="5400000">
        <a:off x="3681165" y="-150520"/>
        <a:ext cx="928228" cy="3901440"/>
      </dsp:txXfrm>
    </dsp:sp>
    <dsp:sp modelId="{4D9BDFED-9723-4E05-A5A9-F656EE8E581C}">
      <dsp:nvSpPr>
        <dsp:cNvPr id="0" name=""/>
        <dsp:cNvSpPr/>
      </dsp:nvSpPr>
      <dsp:spPr>
        <a:xfrm>
          <a:off x="0" y="1220057"/>
          <a:ext cx="2194560" cy="1160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2 miejsce</a:t>
          </a:r>
          <a:endParaRPr lang="pl-PL" sz="3700" kern="1200" dirty="0"/>
        </a:p>
      </dsp:txBody>
      <dsp:txXfrm>
        <a:off x="0" y="1220057"/>
        <a:ext cx="2194560" cy="1160285"/>
      </dsp:txXfrm>
    </dsp:sp>
    <dsp:sp modelId="{53D179A0-F2FB-40EE-896D-788501BF9C70}">
      <dsp:nvSpPr>
        <dsp:cNvPr id="0" name=""/>
        <dsp:cNvSpPr/>
      </dsp:nvSpPr>
      <dsp:spPr>
        <a:xfrm rot="5400000">
          <a:off x="3681165" y="1067779"/>
          <a:ext cx="928228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Tomasz </a:t>
          </a:r>
          <a:r>
            <a:rPr lang="pl-PL" sz="1600" kern="1200" dirty="0" err="1" smtClean="0"/>
            <a:t>Kubczak</a:t>
          </a:r>
          <a:endParaRPr lang="pl-PL" sz="1600" kern="1200" dirty="0"/>
        </a:p>
      </dsp:txBody>
      <dsp:txXfrm rot="5400000">
        <a:off x="3681165" y="1067779"/>
        <a:ext cx="928228" cy="3901440"/>
      </dsp:txXfrm>
    </dsp:sp>
    <dsp:sp modelId="{B6099F7F-3F77-42D5-AB1C-10BA93E0A6ED}">
      <dsp:nvSpPr>
        <dsp:cNvPr id="0" name=""/>
        <dsp:cNvSpPr/>
      </dsp:nvSpPr>
      <dsp:spPr>
        <a:xfrm>
          <a:off x="0" y="2438356"/>
          <a:ext cx="2194560" cy="1160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3 miejsce</a:t>
          </a:r>
          <a:endParaRPr lang="pl-PL" sz="3700" kern="1200" dirty="0"/>
        </a:p>
      </dsp:txBody>
      <dsp:txXfrm>
        <a:off x="0" y="2438356"/>
        <a:ext cx="2194560" cy="1160285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8868BB-E881-4F9E-B070-044F0D6EE5C2}">
      <dsp:nvSpPr>
        <dsp:cNvPr id="0" name=""/>
        <dsp:cNvSpPr/>
      </dsp:nvSpPr>
      <dsp:spPr>
        <a:xfrm rot="5400000">
          <a:off x="3681165" y="-1368819"/>
          <a:ext cx="928228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Krzysztof Czajka</a:t>
          </a:r>
          <a:endParaRPr lang="pl-PL" sz="1600" kern="1200" dirty="0"/>
        </a:p>
      </dsp:txBody>
      <dsp:txXfrm rot="5400000">
        <a:off x="3681165" y="-1368819"/>
        <a:ext cx="928228" cy="3901440"/>
      </dsp:txXfrm>
    </dsp:sp>
    <dsp:sp modelId="{E86A1E9E-FB86-4FF6-A267-A163015B2EB7}">
      <dsp:nvSpPr>
        <dsp:cNvPr id="0" name=""/>
        <dsp:cNvSpPr/>
      </dsp:nvSpPr>
      <dsp:spPr>
        <a:xfrm>
          <a:off x="0" y="1758"/>
          <a:ext cx="2194560" cy="1160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1 miejsce</a:t>
          </a:r>
          <a:endParaRPr lang="pl-PL" sz="3700" kern="1200" dirty="0"/>
        </a:p>
      </dsp:txBody>
      <dsp:txXfrm>
        <a:off x="0" y="1758"/>
        <a:ext cx="2194560" cy="1160285"/>
      </dsp:txXfrm>
    </dsp:sp>
    <dsp:sp modelId="{F675D31F-C60F-4FC4-AF65-16F93D55F7CE}">
      <dsp:nvSpPr>
        <dsp:cNvPr id="0" name=""/>
        <dsp:cNvSpPr/>
      </dsp:nvSpPr>
      <dsp:spPr>
        <a:xfrm rot="5400000">
          <a:off x="3681165" y="-150520"/>
          <a:ext cx="928228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Tomasz </a:t>
          </a:r>
          <a:r>
            <a:rPr lang="pl-PL" sz="1600" kern="1200" dirty="0" err="1" smtClean="0"/>
            <a:t>Kubczak</a:t>
          </a:r>
          <a:endParaRPr lang="pl-PL" sz="1600" kern="1200" dirty="0"/>
        </a:p>
      </dsp:txBody>
      <dsp:txXfrm rot="5400000">
        <a:off x="3681165" y="-150520"/>
        <a:ext cx="928228" cy="3901440"/>
      </dsp:txXfrm>
    </dsp:sp>
    <dsp:sp modelId="{4D9BDFED-9723-4E05-A5A9-F656EE8E581C}">
      <dsp:nvSpPr>
        <dsp:cNvPr id="0" name=""/>
        <dsp:cNvSpPr/>
      </dsp:nvSpPr>
      <dsp:spPr>
        <a:xfrm>
          <a:off x="0" y="1220057"/>
          <a:ext cx="2194560" cy="1160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2 miejsce</a:t>
          </a:r>
          <a:endParaRPr lang="pl-PL" sz="3700" kern="1200" dirty="0"/>
        </a:p>
      </dsp:txBody>
      <dsp:txXfrm>
        <a:off x="0" y="1220057"/>
        <a:ext cx="2194560" cy="1160285"/>
      </dsp:txXfrm>
    </dsp:sp>
    <dsp:sp modelId="{53D179A0-F2FB-40EE-896D-788501BF9C70}">
      <dsp:nvSpPr>
        <dsp:cNvPr id="0" name=""/>
        <dsp:cNvSpPr/>
      </dsp:nvSpPr>
      <dsp:spPr>
        <a:xfrm rot="5400000">
          <a:off x="3681165" y="1067779"/>
          <a:ext cx="928228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Dawid Kaczmarek</a:t>
          </a:r>
          <a:endParaRPr lang="pl-PL" sz="1600" kern="1200" dirty="0"/>
        </a:p>
      </dsp:txBody>
      <dsp:txXfrm rot="5400000">
        <a:off x="3681165" y="1067779"/>
        <a:ext cx="928228" cy="3901440"/>
      </dsp:txXfrm>
    </dsp:sp>
    <dsp:sp modelId="{B6099F7F-3F77-42D5-AB1C-10BA93E0A6ED}">
      <dsp:nvSpPr>
        <dsp:cNvPr id="0" name=""/>
        <dsp:cNvSpPr/>
      </dsp:nvSpPr>
      <dsp:spPr>
        <a:xfrm>
          <a:off x="0" y="2438356"/>
          <a:ext cx="2194560" cy="1160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3 miejsce</a:t>
          </a:r>
          <a:endParaRPr lang="pl-PL" sz="3700" kern="1200" dirty="0"/>
        </a:p>
      </dsp:txBody>
      <dsp:txXfrm>
        <a:off x="0" y="2438356"/>
        <a:ext cx="2194560" cy="116028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8868BB-E881-4F9E-B070-044F0D6EE5C2}">
      <dsp:nvSpPr>
        <dsp:cNvPr id="0" name=""/>
        <dsp:cNvSpPr/>
      </dsp:nvSpPr>
      <dsp:spPr>
        <a:xfrm rot="5400000">
          <a:off x="3681165" y="-1368819"/>
          <a:ext cx="928228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Patryk </a:t>
          </a:r>
          <a:r>
            <a:rPr lang="pl-PL" sz="1600" kern="1200" dirty="0" err="1" smtClean="0"/>
            <a:t>Owczarczak</a:t>
          </a:r>
          <a:endParaRPr lang="pl-PL" sz="1600" kern="1200" dirty="0"/>
        </a:p>
      </dsp:txBody>
      <dsp:txXfrm rot="5400000">
        <a:off x="3681165" y="-1368819"/>
        <a:ext cx="928228" cy="3901440"/>
      </dsp:txXfrm>
    </dsp:sp>
    <dsp:sp modelId="{E86A1E9E-FB86-4FF6-A267-A163015B2EB7}">
      <dsp:nvSpPr>
        <dsp:cNvPr id="0" name=""/>
        <dsp:cNvSpPr/>
      </dsp:nvSpPr>
      <dsp:spPr>
        <a:xfrm>
          <a:off x="0" y="1758"/>
          <a:ext cx="2194560" cy="1160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1 miejsce</a:t>
          </a:r>
          <a:endParaRPr lang="pl-PL" sz="3700" kern="1200" dirty="0"/>
        </a:p>
      </dsp:txBody>
      <dsp:txXfrm>
        <a:off x="0" y="1758"/>
        <a:ext cx="2194560" cy="1160285"/>
      </dsp:txXfrm>
    </dsp:sp>
    <dsp:sp modelId="{F675D31F-C60F-4FC4-AF65-16F93D55F7CE}">
      <dsp:nvSpPr>
        <dsp:cNvPr id="0" name=""/>
        <dsp:cNvSpPr/>
      </dsp:nvSpPr>
      <dsp:spPr>
        <a:xfrm rot="5400000">
          <a:off x="3681165" y="-150520"/>
          <a:ext cx="928228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Bartosz Haremza</a:t>
          </a:r>
          <a:endParaRPr lang="pl-PL" sz="1600" kern="1200" dirty="0"/>
        </a:p>
      </dsp:txBody>
      <dsp:txXfrm rot="5400000">
        <a:off x="3681165" y="-150520"/>
        <a:ext cx="928228" cy="3901440"/>
      </dsp:txXfrm>
    </dsp:sp>
    <dsp:sp modelId="{4D9BDFED-9723-4E05-A5A9-F656EE8E581C}">
      <dsp:nvSpPr>
        <dsp:cNvPr id="0" name=""/>
        <dsp:cNvSpPr/>
      </dsp:nvSpPr>
      <dsp:spPr>
        <a:xfrm>
          <a:off x="0" y="1220057"/>
          <a:ext cx="2194560" cy="1160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2 miejsce</a:t>
          </a:r>
          <a:endParaRPr lang="pl-PL" sz="3700" kern="1200" dirty="0"/>
        </a:p>
      </dsp:txBody>
      <dsp:txXfrm>
        <a:off x="0" y="1220057"/>
        <a:ext cx="2194560" cy="1160285"/>
      </dsp:txXfrm>
    </dsp:sp>
    <dsp:sp modelId="{53D179A0-F2FB-40EE-896D-788501BF9C70}">
      <dsp:nvSpPr>
        <dsp:cNvPr id="0" name=""/>
        <dsp:cNvSpPr/>
      </dsp:nvSpPr>
      <dsp:spPr>
        <a:xfrm rot="5400000">
          <a:off x="3681165" y="1067779"/>
          <a:ext cx="928228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Dawid Kaczmarek</a:t>
          </a:r>
          <a:endParaRPr lang="pl-PL" sz="1600" kern="1200" dirty="0"/>
        </a:p>
      </dsp:txBody>
      <dsp:txXfrm rot="5400000">
        <a:off x="3681165" y="1067779"/>
        <a:ext cx="928228" cy="3901440"/>
      </dsp:txXfrm>
    </dsp:sp>
    <dsp:sp modelId="{B6099F7F-3F77-42D5-AB1C-10BA93E0A6ED}">
      <dsp:nvSpPr>
        <dsp:cNvPr id="0" name=""/>
        <dsp:cNvSpPr/>
      </dsp:nvSpPr>
      <dsp:spPr>
        <a:xfrm>
          <a:off x="0" y="2438356"/>
          <a:ext cx="2194560" cy="1160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3 miejsce</a:t>
          </a:r>
          <a:endParaRPr lang="pl-PL" sz="3700" kern="1200" dirty="0"/>
        </a:p>
      </dsp:txBody>
      <dsp:txXfrm>
        <a:off x="0" y="2438356"/>
        <a:ext cx="2194560" cy="1160285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8868BB-E881-4F9E-B070-044F0D6EE5C2}">
      <dsp:nvSpPr>
        <dsp:cNvPr id="0" name=""/>
        <dsp:cNvSpPr/>
      </dsp:nvSpPr>
      <dsp:spPr>
        <a:xfrm rot="5400000">
          <a:off x="3681165" y="-1368819"/>
          <a:ext cx="928228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Tomasz </a:t>
          </a:r>
          <a:r>
            <a:rPr lang="pl-PL" sz="1600" kern="1200" dirty="0" err="1" smtClean="0"/>
            <a:t>Kubczak</a:t>
          </a:r>
          <a:endParaRPr lang="pl-PL" sz="1600" kern="1200" dirty="0"/>
        </a:p>
      </dsp:txBody>
      <dsp:txXfrm rot="5400000">
        <a:off x="3681165" y="-1368819"/>
        <a:ext cx="928228" cy="3901440"/>
      </dsp:txXfrm>
    </dsp:sp>
    <dsp:sp modelId="{E86A1E9E-FB86-4FF6-A267-A163015B2EB7}">
      <dsp:nvSpPr>
        <dsp:cNvPr id="0" name=""/>
        <dsp:cNvSpPr/>
      </dsp:nvSpPr>
      <dsp:spPr>
        <a:xfrm>
          <a:off x="0" y="1758"/>
          <a:ext cx="2194560" cy="1160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1 miejsce</a:t>
          </a:r>
          <a:endParaRPr lang="pl-PL" sz="3700" kern="1200" dirty="0"/>
        </a:p>
      </dsp:txBody>
      <dsp:txXfrm>
        <a:off x="0" y="1758"/>
        <a:ext cx="2194560" cy="1160285"/>
      </dsp:txXfrm>
    </dsp:sp>
    <dsp:sp modelId="{F675D31F-C60F-4FC4-AF65-16F93D55F7CE}">
      <dsp:nvSpPr>
        <dsp:cNvPr id="0" name=""/>
        <dsp:cNvSpPr/>
      </dsp:nvSpPr>
      <dsp:spPr>
        <a:xfrm rot="5400000">
          <a:off x="3681165" y="-150520"/>
          <a:ext cx="928228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Paweł </a:t>
          </a:r>
          <a:r>
            <a:rPr lang="pl-PL" sz="1600" kern="1200" dirty="0" err="1" smtClean="0"/>
            <a:t>Smelkowski</a:t>
          </a:r>
          <a:endParaRPr lang="pl-PL" sz="1600" kern="1200" dirty="0"/>
        </a:p>
      </dsp:txBody>
      <dsp:txXfrm rot="5400000">
        <a:off x="3681165" y="-150520"/>
        <a:ext cx="928228" cy="3901440"/>
      </dsp:txXfrm>
    </dsp:sp>
    <dsp:sp modelId="{4D9BDFED-9723-4E05-A5A9-F656EE8E581C}">
      <dsp:nvSpPr>
        <dsp:cNvPr id="0" name=""/>
        <dsp:cNvSpPr/>
      </dsp:nvSpPr>
      <dsp:spPr>
        <a:xfrm>
          <a:off x="0" y="1220057"/>
          <a:ext cx="2194560" cy="1160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2 miejsce</a:t>
          </a:r>
          <a:endParaRPr lang="pl-PL" sz="3700" kern="1200" dirty="0"/>
        </a:p>
      </dsp:txBody>
      <dsp:txXfrm>
        <a:off x="0" y="1220057"/>
        <a:ext cx="2194560" cy="1160285"/>
      </dsp:txXfrm>
    </dsp:sp>
    <dsp:sp modelId="{53D179A0-F2FB-40EE-896D-788501BF9C70}">
      <dsp:nvSpPr>
        <dsp:cNvPr id="0" name=""/>
        <dsp:cNvSpPr/>
      </dsp:nvSpPr>
      <dsp:spPr>
        <a:xfrm rot="5400000">
          <a:off x="3681165" y="1067779"/>
          <a:ext cx="928228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Krzysztof Czajka</a:t>
          </a:r>
          <a:endParaRPr lang="pl-PL" sz="1600" kern="1200" dirty="0"/>
        </a:p>
      </dsp:txBody>
      <dsp:txXfrm rot="5400000">
        <a:off x="3681165" y="1067779"/>
        <a:ext cx="928228" cy="3901440"/>
      </dsp:txXfrm>
    </dsp:sp>
    <dsp:sp modelId="{B6099F7F-3F77-42D5-AB1C-10BA93E0A6ED}">
      <dsp:nvSpPr>
        <dsp:cNvPr id="0" name=""/>
        <dsp:cNvSpPr/>
      </dsp:nvSpPr>
      <dsp:spPr>
        <a:xfrm>
          <a:off x="0" y="2438356"/>
          <a:ext cx="2194560" cy="1160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3 miejsce</a:t>
          </a:r>
          <a:endParaRPr lang="pl-PL" sz="3700" kern="1200" dirty="0"/>
        </a:p>
      </dsp:txBody>
      <dsp:txXfrm>
        <a:off x="0" y="2438356"/>
        <a:ext cx="2194560" cy="1160285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8868BB-E881-4F9E-B070-044F0D6EE5C2}">
      <dsp:nvSpPr>
        <dsp:cNvPr id="0" name=""/>
        <dsp:cNvSpPr/>
      </dsp:nvSpPr>
      <dsp:spPr>
        <a:xfrm rot="5400000">
          <a:off x="3681165" y="-1368819"/>
          <a:ext cx="928228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Ewelina Konieczka</a:t>
          </a:r>
          <a:endParaRPr lang="pl-PL" sz="1600" kern="1200" dirty="0"/>
        </a:p>
      </dsp:txBody>
      <dsp:txXfrm rot="5400000">
        <a:off x="3681165" y="-1368819"/>
        <a:ext cx="928228" cy="3901440"/>
      </dsp:txXfrm>
    </dsp:sp>
    <dsp:sp modelId="{E86A1E9E-FB86-4FF6-A267-A163015B2EB7}">
      <dsp:nvSpPr>
        <dsp:cNvPr id="0" name=""/>
        <dsp:cNvSpPr/>
      </dsp:nvSpPr>
      <dsp:spPr>
        <a:xfrm>
          <a:off x="0" y="1758"/>
          <a:ext cx="2194560" cy="1160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1 miejsce</a:t>
          </a:r>
          <a:endParaRPr lang="pl-PL" sz="3700" kern="1200" dirty="0"/>
        </a:p>
      </dsp:txBody>
      <dsp:txXfrm>
        <a:off x="0" y="1758"/>
        <a:ext cx="2194560" cy="1160285"/>
      </dsp:txXfrm>
    </dsp:sp>
    <dsp:sp modelId="{F675D31F-C60F-4FC4-AF65-16F93D55F7CE}">
      <dsp:nvSpPr>
        <dsp:cNvPr id="0" name=""/>
        <dsp:cNvSpPr/>
      </dsp:nvSpPr>
      <dsp:spPr>
        <a:xfrm rot="5400000">
          <a:off x="3681165" y="-150520"/>
          <a:ext cx="928228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Dawid Kaczmarek</a:t>
          </a:r>
          <a:endParaRPr lang="pl-PL" sz="1600" kern="1200" dirty="0"/>
        </a:p>
      </dsp:txBody>
      <dsp:txXfrm rot="5400000">
        <a:off x="3681165" y="-150520"/>
        <a:ext cx="928228" cy="3901440"/>
      </dsp:txXfrm>
    </dsp:sp>
    <dsp:sp modelId="{4D9BDFED-9723-4E05-A5A9-F656EE8E581C}">
      <dsp:nvSpPr>
        <dsp:cNvPr id="0" name=""/>
        <dsp:cNvSpPr/>
      </dsp:nvSpPr>
      <dsp:spPr>
        <a:xfrm>
          <a:off x="0" y="1220057"/>
          <a:ext cx="2194560" cy="1160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2 miejsce</a:t>
          </a:r>
          <a:endParaRPr lang="pl-PL" sz="3700" kern="1200" dirty="0"/>
        </a:p>
      </dsp:txBody>
      <dsp:txXfrm>
        <a:off x="0" y="1220057"/>
        <a:ext cx="2194560" cy="1160285"/>
      </dsp:txXfrm>
    </dsp:sp>
    <dsp:sp modelId="{53D179A0-F2FB-40EE-896D-788501BF9C70}">
      <dsp:nvSpPr>
        <dsp:cNvPr id="0" name=""/>
        <dsp:cNvSpPr/>
      </dsp:nvSpPr>
      <dsp:spPr>
        <a:xfrm rot="5400000">
          <a:off x="3681165" y="1067779"/>
          <a:ext cx="928228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Paweł </a:t>
          </a:r>
          <a:r>
            <a:rPr lang="pl-PL" sz="1600" kern="1200" dirty="0" err="1" smtClean="0"/>
            <a:t>Smelkowski</a:t>
          </a:r>
          <a:endParaRPr lang="pl-PL" sz="1600" kern="1200" dirty="0"/>
        </a:p>
      </dsp:txBody>
      <dsp:txXfrm rot="5400000">
        <a:off x="3681165" y="1067779"/>
        <a:ext cx="928228" cy="3901440"/>
      </dsp:txXfrm>
    </dsp:sp>
    <dsp:sp modelId="{B6099F7F-3F77-42D5-AB1C-10BA93E0A6ED}">
      <dsp:nvSpPr>
        <dsp:cNvPr id="0" name=""/>
        <dsp:cNvSpPr/>
      </dsp:nvSpPr>
      <dsp:spPr>
        <a:xfrm>
          <a:off x="0" y="2438356"/>
          <a:ext cx="2194560" cy="1160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3 miejsce</a:t>
          </a:r>
          <a:endParaRPr lang="pl-PL" sz="3700" kern="1200" dirty="0"/>
        </a:p>
      </dsp:txBody>
      <dsp:txXfrm>
        <a:off x="0" y="2438356"/>
        <a:ext cx="2194560" cy="1160285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A45EF5-C4FE-4A83-835A-A38C3BEFF63E}">
      <dsp:nvSpPr>
        <dsp:cNvPr id="0" name=""/>
        <dsp:cNvSpPr/>
      </dsp:nvSpPr>
      <dsp:spPr>
        <a:xfrm>
          <a:off x="0" y="58841"/>
          <a:ext cx="4727848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Złoto w </a:t>
          </a:r>
          <a:r>
            <a:rPr lang="pl-PL" sz="2100" b="1" kern="1200" dirty="0" smtClean="0">
              <a:hlinkClick xmlns:r="http://schemas.openxmlformats.org/officeDocument/2006/relationships" r:id="rId1" tooltip="Biegi narciarskie na Zimowych Igrzyskach Olimpijskich 2010"/>
            </a:rPr>
            <a:t>Vancouver 2010</a:t>
          </a:r>
          <a:r>
            <a:rPr lang="pl-PL" sz="2100" b="1" kern="1200" dirty="0" smtClean="0"/>
            <a:t> 30 km </a:t>
          </a:r>
          <a:r>
            <a:rPr lang="pl-PL" sz="2100" b="1" kern="1200" dirty="0" err="1" smtClean="0"/>
            <a:t>s.klasyczny</a:t>
          </a:r>
          <a:r>
            <a:rPr lang="pl-PL" sz="2100" b="1" kern="1200" dirty="0" smtClean="0"/>
            <a:t> </a:t>
          </a:r>
        </a:p>
      </dsp:txBody>
      <dsp:txXfrm>
        <a:off x="0" y="58841"/>
        <a:ext cx="4727848" cy="835379"/>
      </dsp:txXfrm>
    </dsp:sp>
    <dsp:sp modelId="{BA9D7192-9A22-4DAE-80FD-C8F1B9BB8F4D}">
      <dsp:nvSpPr>
        <dsp:cNvPr id="0" name=""/>
        <dsp:cNvSpPr/>
      </dsp:nvSpPr>
      <dsp:spPr>
        <a:xfrm>
          <a:off x="0" y="954701"/>
          <a:ext cx="4727848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Złoto w </a:t>
          </a:r>
          <a:r>
            <a:rPr lang="pl-PL" sz="2100" b="1" kern="1200" dirty="0" smtClean="0">
              <a:hlinkClick xmlns:r="http://schemas.openxmlformats.org/officeDocument/2006/relationships" r:id="rId2" tooltip="Biegi narciarskie na Zimowych Igrzyskach Olimpijskich 2014"/>
            </a:rPr>
            <a:t>Soczi 2014</a:t>
          </a:r>
          <a:r>
            <a:rPr lang="pl-PL" sz="2100" b="1" kern="1200" dirty="0" smtClean="0"/>
            <a:t> 10 km </a:t>
          </a:r>
          <a:r>
            <a:rPr lang="pl-PL" sz="2100" b="1" kern="1200" dirty="0" err="1" smtClean="0"/>
            <a:t>s.klasyczny</a:t>
          </a:r>
          <a:r>
            <a:rPr lang="pl-PL" sz="2100" b="1" kern="1200" dirty="0" smtClean="0"/>
            <a:t> </a:t>
          </a:r>
        </a:p>
      </dsp:txBody>
      <dsp:txXfrm>
        <a:off x="0" y="954701"/>
        <a:ext cx="4727848" cy="835379"/>
      </dsp:txXfrm>
    </dsp:sp>
    <dsp:sp modelId="{E5FE717C-2616-453A-A5BD-7ADB0E4C53AF}">
      <dsp:nvSpPr>
        <dsp:cNvPr id="0" name=""/>
        <dsp:cNvSpPr/>
      </dsp:nvSpPr>
      <dsp:spPr>
        <a:xfrm>
          <a:off x="0" y="1850561"/>
          <a:ext cx="4727848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smtClean="0"/>
            <a:t>Srebro w </a:t>
          </a:r>
          <a:r>
            <a:rPr lang="pl-PL" sz="2100" b="1" kern="1200" smtClean="0">
              <a:hlinkClick xmlns:r="http://schemas.openxmlformats.org/officeDocument/2006/relationships" r:id="rId1" tooltip="Biegi narciarskie na Zimowych Igrzyskach Olimpijskich 2010"/>
            </a:rPr>
            <a:t>Vancouver 2010</a:t>
          </a:r>
          <a:r>
            <a:rPr lang="pl-PL" sz="2100" b="1" kern="1200" smtClean="0"/>
            <a:t> sprint s.klasyczny </a:t>
          </a:r>
          <a:endParaRPr lang="pl-PL" sz="2100" b="1" kern="1200" dirty="0" smtClean="0"/>
        </a:p>
      </dsp:txBody>
      <dsp:txXfrm>
        <a:off x="0" y="1850561"/>
        <a:ext cx="4727848" cy="835379"/>
      </dsp:txXfrm>
    </dsp:sp>
    <dsp:sp modelId="{F2E4DC98-47AC-4715-B9A5-60C560A7B392}">
      <dsp:nvSpPr>
        <dsp:cNvPr id="0" name=""/>
        <dsp:cNvSpPr/>
      </dsp:nvSpPr>
      <dsp:spPr>
        <a:xfrm>
          <a:off x="0" y="2746422"/>
          <a:ext cx="4727848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Brąz w </a:t>
          </a:r>
          <a:r>
            <a:rPr lang="pl-PL" sz="2100" b="1" kern="1200" dirty="0" smtClean="0">
              <a:hlinkClick xmlns:r="http://schemas.openxmlformats.org/officeDocument/2006/relationships" r:id="rId3" tooltip="Biegi narciarskie na Zimowych Igrzyskach Olimpijskich 2006"/>
            </a:rPr>
            <a:t>Turynie 2006</a:t>
          </a:r>
          <a:r>
            <a:rPr lang="pl-PL" sz="2100" b="1" kern="1200" dirty="0" smtClean="0"/>
            <a:t> 30 km </a:t>
          </a:r>
          <a:r>
            <a:rPr lang="pl-PL" sz="2100" b="1" kern="1200" dirty="0" err="1" smtClean="0"/>
            <a:t>s.dowolny</a:t>
          </a:r>
          <a:r>
            <a:rPr lang="pl-PL" sz="2100" b="1" kern="1200" dirty="0" smtClean="0"/>
            <a:t> </a:t>
          </a:r>
        </a:p>
      </dsp:txBody>
      <dsp:txXfrm>
        <a:off x="0" y="2746422"/>
        <a:ext cx="4727848" cy="835379"/>
      </dsp:txXfrm>
    </dsp:sp>
    <dsp:sp modelId="{1C21D554-442F-4DA5-9334-9A388C30CFEA}">
      <dsp:nvSpPr>
        <dsp:cNvPr id="0" name=""/>
        <dsp:cNvSpPr/>
      </dsp:nvSpPr>
      <dsp:spPr>
        <a:xfrm>
          <a:off x="0" y="3642282"/>
          <a:ext cx="4727848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smtClean="0"/>
            <a:t>Brąz w </a:t>
          </a:r>
          <a:r>
            <a:rPr lang="pl-PL" sz="2100" b="1" kern="1200" smtClean="0">
              <a:hlinkClick xmlns:r="http://schemas.openxmlformats.org/officeDocument/2006/relationships" r:id="rId1" tooltip="Biegi narciarskie na Zimowych Igrzyskach Olimpijskich 2010"/>
            </a:rPr>
            <a:t>Vancouver 2010</a:t>
          </a:r>
          <a:r>
            <a:rPr lang="pl-PL" sz="2100" b="1" kern="1200" smtClean="0"/>
            <a:t> 15 km łączony</a:t>
          </a:r>
          <a:endParaRPr lang="pl-PL" sz="2100" b="1" kern="1200" dirty="0" smtClean="0"/>
        </a:p>
      </dsp:txBody>
      <dsp:txXfrm>
        <a:off x="0" y="3642282"/>
        <a:ext cx="4727848" cy="8353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151D21-B510-4349-BB3C-F029B563002A}">
      <dsp:nvSpPr>
        <dsp:cNvPr id="0" name=""/>
        <dsp:cNvSpPr/>
      </dsp:nvSpPr>
      <dsp:spPr>
        <a:xfrm>
          <a:off x="0" y="719481"/>
          <a:ext cx="57241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45BB0-0831-45D0-8F8B-FAC1266C3D18}">
      <dsp:nvSpPr>
        <dsp:cNvPr id="0" name=""/>
        <dsp:cNvSpPr/>
      </dsp:nvSpPr>
      <dsp:spPr>
        <a:xfrm>
          <a:off x="296610" y="63393"/>
          <a:ext cx="5140719" cy="1010327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600" tIns="0" rIns="15145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Pierwsze starożytne igrzyska olimpijskie odbyły się ok. 776 </a:t>
          </a:r>
          <a:r>
            <a:rPr lang="pl-PL" sz="1800" b="1" kern="1200" dirty="0" err="1" smtClean="0"/>
            <a:t>r.p.n.e</a:t>
          </a:r>
          <a:r>
            <a:rPr lang="pl-PL" sz="1800" b="1" kern="1200" dirty="0" smtClean="0"/>
            <a:t>.  w Grecji. </a:t>
          </a:r>
          <a:endParaRPr lang="pl-PL" sz="1800" kern="1200" dirty="0"/>
        </a:p>
      </dsp:txBody>
      <dsp:txXfrm>
        <a:off x="296610" y="63393"/>
        <a:ext cx="5140719" cy="1010327"/>
      </dsp:txXfrm>
    </dsp:sp>
    <dsp:sp modelId="{B470836C-C50F-46FB-9116-A0370CB89A35}">
      <dsp:nvSpPr>
        <dsp:cNvPr id="0" name=""/>
        <dsp:cNvSpPr/>
      </dsp:nvSpPr>
      <dsp:spPr>
        <a:xfrm>
          <a:off x="0" y="2124493"/>
          <a:ext cx="57241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CD5BF-BC4D-460B-A90A-906A33979C40}">
      <dsp:nvSpPr>
        <dsp:cNvPr id="0" name=""/>
        <dsp:cNvSpPr/>
      </dsp:nvSpPr>
      <dsp:spPr>
        <a:xfrm>
          <a:off x="296610" y="1521441"/>
          <a:ext cx="5131102" cy="1024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51" tIns="0" rIns="15145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Igrzyska odbywały się w Olimpii co 4 lata, czyli co olimpiadę- pierwszą grecką miarę czasu. </a:t>
          </a:r>
          <a:endParaRPr lang="pl-PL" sz="1800" b="1" kern="1200" dirty="0"/>
        </a:p>
      </dsp:txBody>
      <dsp:txXfrm>
        <a:off x="296610" y="1521441"/>
        <a:ext cx="5131102" cy="1024851"/>
      </dsp:txXfrm>
    </dsp:sp>
    <dsp:sp modelId="{4936BB76-3CA0-45C1-A9D6-05167BDE8442}">
      <dsp:nvSpPr>
        <dsp:cNvPr id="0" name=""/>
        <dsp:cNvSpPr/>
      </dsp:nvSpPr>
      <dsp:spPr>
        <a:xfrm>
          <a:off x="0" y="3404982"/>
          <a:ext cx="57241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A034B-60C8-44E8-A948-1EF6F8AA5BC4}">
      <dsp:nvSpPr>
        <dsp:cNvPr id="0" name=""/>
        <dsp:cNvSpPr/>
      </dsp:nvSpPr>
      <dsp:spPr>
        <a:xfrm>
          <a:off x="286206" y="2858893"/>
          <a:ext cx="5169608" cy="900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51" tIns="0" rIns="15145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Były organizowane ku czci ojca bogów- Zeusa. </a:t>
          </a:r>
          <a:endParaRPr lang="pl-PL" sz="1800" b="1" kern="1200" dirty="0"/>
        </a:p>
      </dsp:txBody>
      <dsp:txXfrm>
        <a:off x="286206" y="2858893"/>
        <a:ext cx="5169608" cy="900329"/>
      </dsp:txXfrm>
    </dsp:sp>
    <dsp:sp modelId="{64AFBB66-69EA-422F-A5F3-571C629CAB6E}">
      <dsp:nvSpPr>
        <dsp:cNvPr id="0" name=""/>
        <dsp:cNvSpPr/>
      </dsp:nvSpPr>
      <dsp:spPr>
        <a:xfrm>
          <a:off x="0" y="4660398"/>
          <a:ext cx="57241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12C87-C741-4A6F-8547-9CC71E5D8B0A}">
      <dsp:nvSpPr>
        <dsp:cNvPr id="0" name=""/>
        <dsp:cNvSpPr/>
      </dsp:nvSpPr>
      <dsp:spPr>
        <a:xfrm>
          <a:off x="286206" y="4139382"/>
          <a:ext cx="5167204" cy="875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451" tIns="0" rIns="15145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Podczas trwania Igrzysk zawierano ,,święty pokój” na 2 miesiące i nie prowadzono wojen.</a:t>
          </a:r>
          <a:endParaRPr lang="pl-PL" sz="1800" b="1" kern="1200" dirty="0"/>
        </a:p>
      </dsp:txBody>
      <dsp:txXfrm>
        <a:off x="286206" y="4139382"/>
        <a:ext cx="5167204" cy="875256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A45EF5-C4FE-4A83-835A-A38C3BEFF63E}">
      <dsp:nvSpPr>
        <dsp:cNvPr id="0" name=""/>
        <dsp:cNvSpPr/>
      </dsp:nvSpPr>
      <dsp:spPr>
        <a:xfrm>
          <a:off x="0" y="509089"/>
          <a:ext cx="4727848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Złoto w </a:t>
          </a:r>
          <a:r>
            <a:rPr lang="pl-PL" sz="1900" b="1" kern="1200" dirty="0" smtClean="0">
              <a:hlinkClick xmlns:r="http://schemas.openxmlformats.org/officeDocument/2006/relationships" r:id="rId1" tooltip="Lekkoatletyka na Letnich Igrzyskach Olimpijskich 1964"/>
            </a:rPr>
            <a:t>Tokio 1964</a:t>
          </a:r>
          <a:r>
            <a:rPr lang="pl-PL" sz="1900" b="1" kern="1200" dirty="0" smtClean="0"/>
            <a:t> sztafeta 4 × 100 metrów</a:t>
          </a:r>
        </a:p>
      </dsp:txBody>
      <dsp:txXfrm>
        <a:off x="0" y="509089"/>
        <a:ext cx="4727848" cy="455715"/>
      </dsp:txXfrm>
    </dsp:sp>
    <dsp:sp modelId="{BA9D7192-9A22-4DAE-80FD-C8F1B9BB8F4D}">
      <dsp:nvSpPr>
        <dsp:cNvPr id="0" name=""/>
        <dsp:cNvSpPr/>
      </dsp:nvSpPr>
      <dsp:spPr>
        <a:xfrm>
          <a:off x="0" y="1019524"/>
          <a:ext cx="4727848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Złoto w </a:t>
          </a:r>
          <a:r>
            <a:rPr lang="pl-PL" sz="1900" b="1" kern="1200" dirty="0" smtClean="0">
              <a:hlinkClick xmlns:r="http://schemas.openxmlformats.org/officeDocument/2006/relationships" r:id="rId2" tooltip="Lekkoatletyka na Letnich Igrzyskach Olimpijskich 1968"/>
            </a:rPr>
            <a:t>Meksyk 1968</a:t>
          </a:r>
          <a:r>
            <a:rPr lang="pl-PL" sz="1900" b="1" kern="1200" dirty="0" smtClean="0"/>
            <a:t> bieg na 200 metrów </a:t>
          </a:r>
        </a:p>
      </dsp:txBody>
      <dsp:txXfrm>
        <a:off x="0" y="1019524"/>
        <a:ext cx="4727848" cy="455715"/>
      </dsp:txXfrm>
    </dsp:sp>
    <dsp:sp modelId="{2384EA33-DD36-4C56-91D8-1AE839C0680D}">
      <dsp:nvSpPr>
        <dsp:cNvPr id="0" name=""/>
        <dsp:cNvSpPr/>
      </dsp:nvSpPr>
      <dsp:spPr>
        <a:xfrm>
          <a:off x="0" y="1529959"/>
          <a:ext cx="4727848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Złoto w </a:t>
          </a:r>
          <a:r>
            <a:rPr lang="pl-PL" sz="1900" b="1" kern="1200" dirty="0" smtClean="0">
              <a:hlinkClick xmlns:r="http://schemas.openxmlformats.org/officeDocument/2006/relationships" r:id="rId3" tooltip="Lekkoatletyka na Letnich Igrzyskach Olimpijskich 1976"/>
            </a:rPr>
            <a:t>Montreal 1976</a:t>
          </a:r>
          <a:r>
            <a:rPr lang="pl-PL" sz="1900" b="1" kern="1200" dirty="0" smtClean="0"/>
            <a:t> bieg na 400 metrów </a:t>
          </a:r>
        </a:p>
      </dsp:txBody>
      <dsp:txXfrm>
        <a:off x="0" y="1529959"/>
        <a:ext cx="4727848" cy="455715"/>
      </dsp:txXfrm>
    </dsp:sp>
    <dsp:sp modelId="{E5FE717C-2616-453A-A5BD-7ADB0E4C53AF}">
      <dsp:nvSpPr>
        <dsp:cNvPr id="0" name=""/>
        <dsp:cNvSpPr/>
      </dsp:nvSpPr>
      <dsp:spPr>
        <a:xfrm>
          <a:off x="0" y="2040394"/>
          <a:ext cx="4727848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Srebro w </a:t>
          </a:r>
          <a:r>
            <a:rPr lang="pl-PL" sz="1900" b="1" kern="1200" dirty="0" smtClean="0">
              <a:hlinkClick xmlns:r="http://schemas.openxmlformats.org/officeDocument/2006/relationships" r:id="rId1" tooltip="Lekkoatletyka na Letnich Igrzyskach Olimpijskich 1964"/>
            </a:rPr>
            <a:t>Tokio 1964</a:t>
          </a:r>
          <a:r>
            <a:rPr lang="pl-PL" sz="1900" b="1" kern="1200" dirty="0" smtClean="0"/>
            <a:t> bieg na 200 metrów</a:t>
          </a:r>
        </a:p>
      </dsp:txBody>
      <dsp:txXfrm>
        <a:off x="0" y="2040394"/>
        <a:ext cx="4727848" cy="455715"/>
      </dsp:txXfrm>
    </dsp:sp>
    <dsp:sp modelId="{61F2958E-B108-49D5-B1E9-638BEEE59649}">
      <dsp:nvSpPr>
        <dsp:cNvPr id="0" name=""/>
        <dsp:cNvSpPr/>
      </dsp:nvSpPr>
      <dsp:spPr>
        <a:xfrm>
          <a:off x="0" y="2550829"/>
          <a:ext cx="4727848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Srebro w </a:t>
          </a:r>
          <a:r>
            <a:rPr lang="pl-PL" sz="1900" b="1" kern="1200" dirty="0" smtClean="0">
              <a:hlinkClick xmlns:r="http://schemas.openxmlformats.org/officeDocument/2006/relationships" r:id="rId1" tooltip="Lekkoatletyka na Letnich Igrzyskach Olimpijskich 1964"/>
            </a:rPr>
            <a:t>Tokio 1964</a:t>
          </a:r>
          <a:r>
            <a:rPr lang="pl-PL" sz="1900" b="1" kern="1200" dirty="0" smtClean="0"/>
            <a:t> skok w dal </a:t>
          </a:r>
        </a:p>
      </dsp:txBody>
      <dsp:txXfrm>
        <a:off x="0" y="2550829"/>
        <a:ext cx="4727848" cy="455715"/>
      </dsp:txXfrm>
    </dsp:sp>
    <dsp:sp modelId="{F2E4DC98-47AC-4715-B9A5-60C560A7B392}">
      <dsp:nvSpPr>
        <dsp:cNvPr id="0" name=""/>
        <dsp:cNvSpPr/>
      </dsp:nvSpPr>
      <dsp:spPr>
        <a:xfrm>
          <a:off x="0" y="3061264"/>
          <a:ext cx="4727848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Brąz w </a:t>
          </a:r>
          <a:r>
            <a:rPr lang="pl-PL" sz="1900" b="1" kern="1200" dirty="0" smtClean="0">
              <a:hlinkClick xmlns:r="http://schemas.openxmlformats.org/officeDocument/2006/relationships" r:id="rId2" tooltip="Lekkoatletyka na Letnich Igrzyskach Olimpijskich 1968"/>
            </a:rPr>
            <a:t>Meksyk 1968</a:t>
          </a:r>
          <a:r>
            <a:rPr lang="pl-PL" sz="1900" b="1" kern="1200" dirty="0" smtClean="0"/>
            <a:t> bieg na 100 metrów </a:t>
          </a:r>
        </a:p>
      </dsp:txBody>
      <dsp:txXfrm>
        <a:off x="0" y="3061264"/>
        <a:ext cx="4727848" cy="455715"/>
      </dsp:txXfrm>
    </dsp:sp>
    <dsp:sp modelId="{1C21D554-442F-4DA5-9334-9A388C30CFEA}">
      <dsp:nvSpPr>
        <dsp:cNvPr id="0" name=""/>
        <dsp:cNvSpPr/>
      </dsp:nvSpPr>
      <dsp:spPr>
        <a:xfrm>
          <a:off x="0" y="3571699"/>
          <a:ext cx="4727848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Brąz w </a:t>
          </a:r>
          <a:r>
            <a:rPr lang="pl-PL" sz="1900" b="1" kern="1200" dirty="0" smtClean="0">
              <a:hlinkClick xmlns:r="http://schemas.openxmlformats.org/officeDocument/2006/relationships" r:id="rId4" tooltip="Lekkoatletyka na Letnich Igrzyskach Olimpijskich 1972"/>
            </a:rPr>
            <a:t>Monachium 1972</a:t>
          </a:r>
          <a:r>
            <a:rPr lang="pl-PL" sz="1900" b="1" kern="1200" dirty="0" smtClean="0"/>
            <a:t> bieg na 200 metrów</a:t>
          </a:r>
        </a:p>
      </dsp:txBody>
      <dsp:txXfrm>
        <a:off x="0" y="3571699"/>
        <a:ext cx="4727848" cy="455715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A45EF5-C4FE-4A83-835A-A38C3BEFF63E}">
      <dsp:nvSpPr>
        <dsp:cNvPr id="0" name=""/>
        <dsp:cNvSpPr/>
      </dsp:nvSpPr>
      <dsp:spPr>
        <a:xfrm>
          <a:off x="0" y="0"/>
          <a:ext cx="4727848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Srebro w </a:t>
          </a:r>
          <a:r>
            <a:rPr lang="pl-PL" sz="2700" kern="1200" dirty="0" smtClean="0">
              <a:hlinkClick xmlns:r="http://schemas.openxmlformats.org/officeDocument/2006/relationships" r:id="rId1" tooltip="Skoki narciarskie na Zimowych Igrzyskach Olimpijskich 2002"/>
            </a:rPr>
            <a:t>Salt Lake City 2002</a:t>
          </a:r>
          <a:r>
            <a:rPr lang="pl-PL" sz="2700" kern="1200" dirty="0" smtClean="0"/>
            <a:t> duża skocznia</a:t>
          </a:r>
          <a:endParaRPr lang="pl-PL" sz="2700" b="1" kern="1200" dirty="0" smtClean="0"/>
        </a:p>
      </dsp:txBody>
      <dsp:txXfrm>
        <a:off x="0" y="0"/>
        <a:ext cx="4727848" cy="1074060"/>
      </dsp:txXfrm>
    </dsp:sp>
    <dsp:sp modelId="{BA9D7192-9A22-4DAE-80FD-C8F1B9BB8F4D}">
      <dsp:nvSpPr>
        <dsp:cNvPr id="0" name=""/>
        <dsp:cNvSpPr/>
      </dsp:nvSpPr>
      <dsp:spPr>
        <a:xfrm>
          <a:off x="0" y="1155312"/>
          <a:ext cx="4727848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Srebro w </a:t>
          </a:r>
          <a:r>
            <a:rPr lang="pl-PL" sz="2700" kern="1200" dirty="0" smtClean="0">
              <a:hlinkClick xmlns:r="http://schemas.openxmlformats.org/officeDocument/2006/relationships" r:id="rId2" tooltip="Skoki narciarskie na Zimowych Igrzyskach Olimpijskich 2010"/>
            </a:rPr>
            <a:t>Vancouver 2010</a:t>
          </a:r>
          <a:r>
            <a:rPr lang="pl-PL" sz="2700" kern="1200" dirty="0" smtClean="0"/>
            <a:t> normalna skocznia</a:t>
          </a:r>
          <a:endParaRPr lang="pl-PL" sz="2700" b="1" kern="1200" dirty="0" smtClean="0"/>
        </a:p>
      </dsp:txBody>
      <dsp:txXfrm>
        <a:off x="0" y="1155312"/>
        <a:ext cx="4727848" cy="1074060"/>
      </dsp:txXfrm>
    </dsp:sp>
    <dsp:sp modelId="{E5FE717C-2616-453A-A5BD-7ADB0E4C53AF}">
      <dsp:nvSpPr>
        <dsp:cNvPr id="0" name=""/>
        <dsp:cNvSpPr/>
      </dsp:nvSpPr>
      <dsp:spPr>
        <a:xfrm>
          <a:off x="0" y="2307132"/>
          <a:ext cx="4727848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Srebro w </a:t>
          </a:r>
          <a:r>
            <a:rPr lang="pl-PL" sz="2700" kern="1200" dirty="0" smtClean="0">
              <a:hlinkClick xmlns:r="http://schemas.openxmlformats.org/officeDocument/2006/relationships" r:id="rId2" tooltip="Skoki narciarskie na Zimowych Igrzyskach Olimpijskich 2010"/>
            </a:rPr>
            <a:t>Vancouver 2010</a:t>
          </a:r>
          <a:r>
            <a:rPr lang="pl-PL" sz="2700" kern="1200" dirty="0" smtClean="0"/>
            <a:t> duża  skocznia</a:t>
          </a:r>
          <a:endParaRPr lang="pl-PL" sz="2700" b="1" kern="1200" dirty="0" smtClean="0"/>
        </a:p>
      </dsp:txBody>
      <dsp:txXfrm>
        <a:off x="0" y="2307132"/>
        <a:ext cx="4727848" cy="1074060"/>
      </dsp:txXfrm>
    </dsp:sp>
    <dsp:sp modelId="{F2E4DC98-47AC-4715-B9A5-60C560A7B392}">
      <dsp:nvSpPr>
        <dsp:cNvPr id="0" name=""/>
        <dsp:cNvSpPr/>
      </dsp:nvSpPr>
      <dsp:spPr>
        <a:xfrm>
          <a:off x="0" y="3458952"/>
          <a:ext cx="4727848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Brąz w </a:t>
          </a:r>
          <a:r>
            <a:rPr lang="pl-PL" sz="2700" kern="1200" dirty="0" smtClean="0">
              <a:hlinkClick xmlns:r="http://schemas.openxmlformats.org/officeDocument/2006/relationships" r:id="rId1" tooltip="Skoki narciarskie na Zimowych Igrzyskach Olimpijskich 2002"/>
            </a:rPr>
            <a:t>Salt Lake City 2002</a:t>
          </a:r>
          <a:r>
            <a:rPr lang="pl-PL" sz="2700" kern="1200" dirty="0" smtClean="0"/>
            <a:t> normalna skocznia</a:t>
          </a:r>
          <a:endParaRPr lang="pl-PL" sz="2700" b="1" kern="1200" dirty="0" smtClean="0"/>
        </a:p>
      </dsp:txBody>
      <dsp:txXfrm>
        <a:off x="0" y="3458952"/>
        <a:ext cx="4727848" cy="107406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A45EF5-C4FE-4A83-835A-A38C3BEFF63E}">
      <dsp:nvSpPr>
        <dsp:cNvPr id="0" name=""/>
        <dsp:cNvSpPr/>
      </dsp:nvSpPr>
      <dsp:spPr>
        <a:xfrm>
          <a:off x="0" y="957851"/>
          <a:ext cx="4727848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Złoto </a:t>
          </a:r>
          <a:r>
            <a:rPr lang="pl-PL" sz="2800" kern="1200" dirty="0" smtClean="0">
              <a:hlinkClick xmlns:r="http://schemas.openxmlformats.org/officeDocument/2006/relationships" r:id="rId1" tooltip="Lekkoatletyka na Letnich Igrzyskach Olimpijskich 2008"/>
            </a:rPr>
            <a:t>Pekin 2008</a:t>
          </a:r>
          <a:r>
            <a:rPr lang="pl-PL" sz="2800" kern="1200" dirty="0" smtClean="0"/>
            <a:t> </a:t>
          </a:r>
          <a:r>
            <a:rPr lang="pl-PL" sz="2800" kern="1200" dirty="0" smtClean="0">
              <a:hlinkClick xmlns:r="http://schemas.openxmlformats.org/officeDocument/2006/relationships" r:id="rId2" tooltip="Lekkoatletyka na Letnich Igrzyskach Olimpijskich 2008 - pchnięcie kulą mężczyzn"/>
            </a:rPr>
            <a:t>pchnięcie kulą</a:t>
          </a:r>
          <a:r>
            <a:rPr lang="pl-PL" sz="2800" kern="1200" dirty="0" smtClean="0"/>
            <a:t> </a:t>
          </a:r>
          <a:endParaRPr lang="pl-PL" sz="2800" b="1" kern="1200" dirty="0" smtClean="0"/>
        </a:p>
      </dsp:txBody>
      <dsp:txXfrm>
        <a:off x="0" y="957851"/>
        <a:ext cx="4727848" cy="1216800"/>
      </dsp:txXfrm>
    </dsp:sp>
    <dsp:sp modelId="{BA9D7192-9A22-4DAE-80FD-C8F1B9BB8F4D}">
      <dsp:nvSpPr>
        <dsp:cNvPr id="0" name=""/>
        <dsp:cNvSpPr/>
      </dsp:nvSpPr>
      <dsp:spPr>
        <a:xfrm>
          <a:off x="0" y="2361852"/>
          <a:ext cx="4727848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Złoto </a:t>
          </a:r>
          <a:r>
            <a:rPr lang="pl-PL" sz="2800" kern="1200" dirty="0" smtClean="0">
              <a:hlinkClick xmlns:r="http://schemas.openxmlformats.org/officeDocument/2006/relationships" r:id="rId3" tooltip="Lekkoatletyka na Letnich Igrzyskach Olimpijskich 2012"/>
            </a:rPr>
            <a:t>Londyn 2012</a:t>
          </a:r>
          <a:r>
            <a:rPr lang="pl-PL" sz="2800" kern="1200" dirty="0" smtClean="0"/>
            <a:t> </a:t>
          </a:r>
          <a:r>
            <a:rPr lang="pl-PL" sz="2800" kern="1200" dirty="0" smtClean="0">
              <a:hlinkClick xmlns:r="http://schemas.openxmlformats.org/officeDocument/2006/relationships" r:id="rId4" tooltip="Lekkoatletyka na Letnich Igrzyskach Olimpijskich 2012 - pchnięcie kulą mężczyzn"/>
            </a:rPr>
            <a:t>pchnięcie kulą</a:t>
          </a:r>
          <a:endParaRPr lang="pl-PL" sz="2800" b="1" kern="1200" dirty="0" smtClean="0"/>
        </a:p>
      </dsp:txBody>
      <dsp:txXfrm>
        <a:off x="0" y="2361852"/>
        <a:ext cx="4727848" cy="121680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A45EF5-C4FE-4A83-835A-A38C3BEFF63E}">
      <dsp:nvSpPr>
        <dsp:cNvPr id="0" name=""/>
        <dsp:cNvSpPr/>
      </dsp:nvSpPr>
      <dsp:spPr>
        <a:xfrm>
          <a:off x="0" y="957851"/>
          <a:ext cx="4727848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Złoto </a:t>
          </a:r>
          <a:r>
            <a:rPr lang="pl-PL" sz="2800" kern="1200" dirty="0" smtClean="0">
              <a:hlinkClick xmlns:r="http://schemas.openxmlformats.org/officeDocument/2006/relationships" r:id="rId1" tooltip="Zimowe Igrzyska Olimpijskie 2014"/>
            </a:rPr>
            <a:t>Soczi 2014</a:t>
          </a:r>
          <a:r>
            <a:rPr lang="pl-PL" sz="2800" kern="1200" dirty="0" smtClean="0"/>
            <a:t> </a:t>
          </a:r>
          <a:r>
            <a:rPr lang="pl-PL" sz="2800" kern="1200" dirty="0" smtClean="0">
              <a:hlinkClick xmlns:r="http://schemas.openxmlformats.org/officeDocument/2006/relationships" r:id="rId2" tooltip="Łyżwiarstwo szybkie na Zimowych Igrzyskach Olimpijskich 2014 – 1500 m mężczyzn"/>
            </a:rPr>
            <a:t>1500 m</a:t>
          </a:r>
          <a:endParaRPr lang="pl-PL" sz="2800" b="1" kern="1200" dirty="0" smtClean="0"/>
        </a:p>
      </dsp:txBody>
      <dsp:txXfrm>
        <a:off x="0" y="957851"/>
        <a:ext cx="4727848" cy="1216800"/>
      </dsp:txXfrm>
    </dsp:sp>
    <dsp:sp modelId="{BA9D7192-9A22-4DAE-80FD-C8F1B9BB8F4D}">
      <dsp:nvSpPr>
        <dsp:cNvPr id="0" name=""/>
        <dsp:cNvSpPr/>
      </dsp:nvSpPr>
      <dsp:spPr>
        <a:xfrm>
          <a:off x="0" y="2361852"/>
          <a:ext cx="4727848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Brąz </a:t>
          </a:r>
          <a:r>
            <a:rPr lang="pl-PL" sz="2800" kern="1200" dirty="0" smtClean="0">
              <a:hlinkClick xmlns:r="http://schemas.openxmlformats.org/officeDocument/2006/relationships" r:id="rId1" tooltip="Zimowe Igrzyska Olimpijskie 2014"/>
            </a:rPr>
            <a:t>Soczi 2014</a:t>
          </a:r>
          <a:r>
            <a:rPr lang="pl-PL" sz="2800" kern="1200" dirty="0" smtClean="0"/>
            <a:t> </a:t>
          </a:r>
          <a:r>
            <a:rPr lang="pl-PL" sz="2800" kern="1200" dirty="0" smtClean="0">
              <a:hlinkClick xmlns:r="http://schemas.openxmlformats.org/officeDocument/2006/relationships" r:id="rId3" tooltip="Łyżwiarstwo szybkie na Zimowych Igrzyskach Olimpijskich 2014 – bieg drużynowy mężczyzn"/>
            </a:rPr>
            <a:t>drużynowo</a:t>
          </a:r>
          <a:endParaRPr lang="pl-PL" sz="2800" b="1" kern="1200" dirty="0" smtClean="0"/>
        </a:p>
      </dsp:txBody>
      <dsp:txXfrm>
        <a:off x="0" y="2361852"/>
        <a:ext cx="4727848" cy="1216800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A45EF5-C4FE-4A83-835A-A38C3BEFF63E}">
      <dsp:nvSpPr>
        <dsp:cNvPr id="0" name=""/>
        <dsp:cNvSpPr/>
      </dsp:nvSpPr>
      <dsp:spPr>
        <a:xfrm>
          <a:off x="0" y="1011"/>
          <a:ext cx="4727848" cy="4534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Dziesięciokrotny </a:t>
          </a:r>
          <a:r>
            <a:rPr lang="pl-PL" sz="2400" kern="1200" dirty="0" smtClean="0">
              <a:hlinkClick xmlns:r="http://schemas.openxmlformats.org/officeDocument/2006/relationships" r:id="rId1" tooltip="Mistrzostwa Polski seniorów w lekkoatletyce"/>
            </a:rPr>
            <a:t>mistrz Polski</a:t>
          </a:r>
          <a:r>
            <a:rPr lang="pl-PL" sz="2400" kern="1200" dirty="0" smtClean="0"/>
            <a:t>. Startował w </a:t>
          </a:r>
          <a:r>
            <a:rPr lang="pl-PL" sz="2400" kern="1200" dirty="0" smtClean="0">
              <a:hlinkClick xmlns:r="http://schemas.openxmlformats.org/officeDocument/2006/relationships" r:id="rId2" tooltip="Lekkoatletyka na Letnich Igrzyskach Olimpijskich 2008"/>
            </a:rPr>
            <a:t>igrzyskach olimpijskich</a:t>
          </a:r>
          <a:r>
            <a:rPr lang="pl-PL" sz="2400" kern="1200" dirty="0" smtClean="0"/>
            <a:t> w </a:t>
          </a:r>
          <a:r>
            <a:rPr lang="pl-PL" sz="2400" kern="1200" dirty="0" smtClean="0">
              <a:hlinkClick xmlns:r="http://schemas.openxmlformats.org/officeDocument/2006/relationships" r:id="rId3" tooltip="Pekin"/>
            </a:rPr>
            <a:t>Pekinie</a:t>
          </a:r>
          <a:r>
            <a:rPr lang="pl-PL" sz="2400" kern="1200" dirty="0" smtClean="0"/>
            <a:t> (</a:t>
          </a:r>
          <a:r>
            <a:rPr lang="pl-PL" sz="2400" kern="1200" dirty="0" smtClean="0">
              <a:hlinkClick xmlns:r="http://schemas.openxmlformats.org/officeDocument/2006/relationships" r:id="rId4" tooltip="2008"/>
            </a:rPr>
            <a:t>2008</a:t>
          </a:r>
          <a:r>
            <a:rPr lang="pl-PL" sz="2400" kern="1200" dirty="0" smtClean="0"/>
            <a:t>), zajmując 24. miejsce.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Rok później także na eliminacjach zakończył swój udział w </a:t>
          </a:r>
          <a:r>
            <a:rPr lang="pl-PL" sz="2400" kern="1200" dirty="0" smtClean="0">
              <a:hlinkClick xmlns:r="http://schemas.openxmlformats.org/officeDocument/2006/relationships" r:id="rId5" tooltip="Mistrzostwa Świata w Lekkoatletyce 2009 - bieg na 3000 m z przeszkodami mężczyzn"/>
            </a:rPr>
            <a:t>mistrzostwach świata</a:t>
          </a:r>
          <a:r>
            <a:rPr lang="pl-PL" sz="2400" kern="1200" dirty="0" smtClean="0"/>
            <a:t>. W </a:t>
          </a:r>
          <a:r>
            <a:rPr lang="pl-PL" sz="2400" kern="1200" dirty="0" smtClean="0">
              <a:hlinkClick xmlns:r="http://schemas.openxmlformats.org/officeDocument/2006/relationships" r:id="rId6" tooltip="2010 w lekkoatletyce"/>
            </a:rPr>
            <a:t>2010</a:t>
          </a:r>
          <a:r>
            <a:rPr lang="pl-PL" sz="2400" kern="1200" dirty="0" smtClean="0"/>
            <a:t> odniósł zwycięstwo w </a:t>
          </a:r>
          <a:r>
            <a:rPr lang="pl-PL" sz="2400" kern="1200" dirty="0" smtClean="0">
              <a:hlinkClick xmlns:r="http://schemas.openxmlformats.org/officeDocument/2006/relationships" r:id="rId7" tooltip="Drużynowe Mistrzostwa Europy w Lekkoatletyce 2010"/>
            </a:rPr>
            <a:t>superlidze drużynowych mistrzostw Europy</a:t>
          </a:r>
          <a:r>
            <a:rPr lang="pl-PL" sz="2400" kern="1200" dirty="0" smtClean="0"/>
            <a:t> w </a:t>
          </a:r>
          <a:r>
            <a:rPr lang="pl-PL" sz="2400" kern="1200" dirty="0" smtClean="0">
              <a:hlinkClick xmlns:r="http://schemas.openxmlformats.org/officeDocument/2006/relationships" r:id="rId8" tooltip="Bergen"/>
            </a:rPr>
            <a:t>Bergen</a:t>
          </a:r>
          <a:r>
            <a:rPr lang="pl-PL" sz="2400" kern="1200" dirty="0" smtClean="0"/>
            <a:t> oraz zajął 4. miejsce w </a:t>
          </a:r>
          <a:r>
            <a:rPr lang="pl-PL" sz="2400" kern="1200" dirty="0" smtClean="0">
              <a:hlinkClick xmlns:r="http://schemas.openxmlformats.org/officeDocument/2006/relationships" r:id="rId9" tooltip="Mistrzostwa Europy w Lekkoatletyce 2010 - bieg na 3000 m z przeszkodami mężczyzn"/>
            </a:rPr>
            <a:t>mistrzostwach Europy</a:t>
          </a:r>
          <a:r>
            <a:rPr lang="pl-PL" sz="2400" kern="1200" baseline="30000" dirty="0" smtClean="0"/>
            <a:t>.</a:t>
          </a:r>
          <a:endParaRPr lang="pl-PL" sz="2400" b="1" kern="1200" dirty="0" smtClean="0"/>
        </a:p>
      </dsp:txBody>
      <dsp:txXfrm>
        <a:off x="0" y="1011"/>
        <a:ext cx="4727848" cy="45344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20F045-1B09-4B24-930D-98C9A3A5F9CA}">
      <dsp:nvSpPr>
        <dsp:cNvPr id="0" name=""/>
        <dsp:cNvSpPr/>
      </dsp:nvSpPr>
      <dsp:spPr>
        <a:xfrm>
          <a:off x="0" y="32380"/>
          <a:ext cx="5663952" cy="909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Występowano nago, dlatego igrzyska mogli oglądać tylko wolni mężczyźni.</a:t>
          </a:r>
          <a:endParaRPr lang="pl-PL" sz="1800" kern="1200" dirty="0"/>
        </a:p>
      </dsp:txBody>
      <dsp:txXfrm>
        <a:off x="0" y="32380"/>
        <a:ext cx="5663952" cy="909089"/>
      </dsp:txXfrm>
    </dsp:sp>
    <dsp:sp modelId="{9E343060-7B96-46DE-992A-4073E2619551}">
      <dsp:nvSpPr>
        <dsp:cNvPr id="0" name=""/>
        <dsp:cNvSpPr/>
      </dsp:nvSpPr>
      <dsp:spPr>
        <a:xfrm>
          <a:off x="0" y="1062430"/>
          <a:ext cx="5663952" cy="909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Kobietę przyłapaną na oglądaniu igrzysk czekała kara śmierci.</a:t>
          </a:r>
          <a:endParaRPr lang="pl-PL" sz="1800" kern="1200" dirty="0"/>
        </a:p>
      </dsp:txBody>
      <dsp:txXfrm>
        <a:off x="0" y="1062430"/>
        <a:ext cx="5663952" cy="909089"/>
      </dsp:txXfrm>
    </dsp:sp>
    <dsp:sp modelId="{7D131D0F-5F67-4140-B47E-2AB7DFDA6C10}">
      <dsp:nvSpPr>
        <dsp:cNvPr id="0" name=""/>
        <dsp:cNvSpPr/>
      </dsp:nvSpPr>
      <dsp:spPr>
        <a:xfrm>
          <a:off x="0" y="2092480"/>
          <a:ext cx="5663952" cy="909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Nie było konkurencji zespołowych tylko indywidualne.</a:t>
          </a:r>
          <a:endParaRPr lang="pl-PL" sz="1800" kern="1200" dirty="0"/>
        </a:p>
      </dsp:txBody>
      <dsp:txXfrm>
        <a:off x="0" y="2092480"/>
        <a:ext cx="5663952" cy="909089"/>
      </dsp:txXfrm>
    </dsp:sp>
    <dsp:sp modelId="{3CDFB55F-561F-4E01-963E-1E93FEA62EFE}">
      <dsp:nvSpPr>
        <dsp:cNvPr id="0" name=""/>
        <dsp:cNvSpPr/>
      </dsp:nvSpPr>
      <dsp:spPr>
        <a:xfrm>
          <a:off x="0" y="3122529"/>
          <a:ext cx="5663952" cy="909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Kres starożytnym igrzyskom olimpijskim położył zakaz wydany przez cesarza </a:t>
          </a:r>
          <a:r>
            <a:rPr lang="pl-PL" sz="1600" kern="1200" dirty="0" smtClean="0">
              <a:hlinkClick xmlns:r="http://schemas.openxmlformats.org/officeDocument/2006/relationships" r:id="rId1" tooltip="Teodozjusz Wielki"/>
            </a:rPr>
            <a:t>Teodozjusza Wielkiego</a:t>
          </a:r>
          <a:r>
            <a:rPr lang="pl-PL" sz="1600" kern="1200" dirty="0" smtClean="0"/>
            <a:t> w roku </a:t>
          </a:r>
          <a:r>
            <a:rPr lang="pl-PL" sz="1600" kern="1200" dirty="0" smtClean="0">
              <a:hlinkClick xmlns:r="http://schemas.openxmlformats.org/officeDocument/2006/relationships" r:id="rId2" tooltip="394"/>
            </a:rPr>
            <a:t>394</a:t>
          </a:r>
          <a:r>
            <a:rPr lang="pl-PL" sz="1600" kern="1200" dirty="0" smtClean="0"/>
            <a:t> n.e. Starożytne igrzyska olimpijskie odbyły się 292 </a:t>
          </a:r>
          <a:r>
            <a:rPr lang="pl-PL" sz="1800" kern="1200" dirty="0" smtClean="0"/>
            <a:t>razy</a:t>
          </a:r>
          <a:r>
            <a:rPr lang="pl-PL" sz="1600" kern="1200" dirty="0" smtClean="0"/>
            <a:t> i trwały przez 1165 lat.</a:t>
          </a:r>
          <a:endParaRPr lang="pl-PL" sz="1600" kern="1200" dirty="0"/>
        </a:p>
      </dsp:txBody>
      <dsp:txXfrm>
        <a:off x="0" y="3122529"/>
        <a:ext cx="5663952" cy="9090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139F7-58E1-49FB-B1C4-657ECCA9BB4E}">
      <dsp:nvSpPr>
        <dsp:cNvPr id="0" name=""/>
        <dsp:cNvSpPr/>
      </dsp:nvSpPr>
      <dsp:spPr>
        <a:xfrm>
          <a:off x="0" y="635017"/>
          <a:ext cx="8064896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>
              <a:latin typeface="Calibri" pitchFamily="34" charset="0"/>
            </a:rPr>
            <a:t>Biegi</a:t>
          </a:r>
          <a:r>
            <a:rPr lang="pl-PL" sz="1500" kern="1200" dirty="0" smtClean="0">
              <a:latin typeface="Calibri" pitchFamily="34" charset="0"/>
            </a:rPr>
            <a:t>( </a:t>
          </a:r>
          <a:r>
            <a:rPr lang="pl-PL" sz="1500" kern="1200" dirty="0" err="1" smtClean="0">
              <a:latin typeface="Calibri" pitchFamily="34" charset="0"/>
            </a:rPr>
            <a:t>dromos-bieg</a:t>
          </a:r>
          <a:r>
            <a:rPr lang="pl-PL" sz="1500" kern="1200" dirty="0" smtClean="0">
              <a:latin typeface="Calibri" pitchFamily="34" charset="0"/>
            </a:rPr>
            <a:t> krótki na 1 stadion, </a:t>
          </a:r>
          <a:r>
            <a:rPr lang="pl-PL" sz="1500" kern="1200" dirty="0" err="1" smtClean="0">
              <a:latin typeface="Calibri" pitchFamily="34" charset="0"/>
            </a:rPr>
            <a:t>diaulos</a:t>
          </a:r>
          <a:r>
            <a:rPr lang="pl-PL" sz="1500" kern="1200" dirty="0" smtClean="0">
              <a:latin typeface="Calibri" pitchFamily="34" charset="0"/>
            </a:rPr>
            <a:t>- bieg podwójny, </a:t>
          </a:r>
          <a:r>
            <a:rPr lang="pl-PL" sz="1500" kern="1200" dirty="0" err="1" smtClean="0">
              <a:latin typeface="Calibri" pitchFamily="34" charset="0"/>
            </a:rPr>
            <a:t>dolichos</a:t>
          </a:r>
          <a:r>
            <a:rPr lang="pl-PL" sz="1500" kern="1200" dirty="0" smtClean="0">
              <a:latin typeface="Calibri" pitchFamily="34" charset="0"/>
            </a:rPr>
            <a:t>- bieg długi  na24 stadiony)</a:t>
          </a:r>
          <a:endParaRPr lang="pl-PL" sz="1500" kern="1200" dirty="0"/>
        </a:p>
      </dsp:txBody>
      <dsp:txXfrm>
        <a:off x="0" y="635017"/>
        <a:ext cx="8064896" cy="359774"/>
      </dsp:txXfrm>
    </dsp:sp>
    <dsp:sp modelId="{92C73847-1BCB-4198-9656-F3F196C16299}">
      <dsp:nvSpPr>
        <dsp:cNvPr id="0" name=""/>
        <dsp:cNvSpPr/>
      </dsp:nvSpPr>
      <dsp:spPr>
        <a:xfrm>
          <a:off x="0" y="1037992"/>
          <a:ext cx="8064896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>
              <a:latin typeface="Calibri" pitchFamily="34" charset="0"/>
            </a:rPr>
            <a:t>Zapasy</a:t>
          </a:r>
          <a:r>
            <a:rPr lang="pl-PL" sz="1500" kern="1200" dirty="0" smtClean="0">
              <a:latin typeface="Calibri" pitchFamily="34" charset="0"/>
            </a:rPr>
            <a:t>-o zwycięstwie  decydowało trzykrotne rzucenie przeciwnika na ziemię</a:t>
          </a:r>
          <a:endParaRPr lang="pl-PL" sz="1500" kern="1200" dirty="0"/>
        </a:p>
      </dsp:txBody>
      <dsp:txXfrm>
        <a:off x="0" y="1037992"/>
        <a:ext cx="8064896" cy="359774"/>
      </dsp:txXfrm>
    </dsp:sp>
    <dsp:sp modelId="{B46D5F24-86BB-4AB0-8E7B-2064EC56155E}">
      <dsp:nvSpPr>
        <dsp:cNvPr id="0" name=""/>
        <dsp:cNvSpPr/>
      </dsp:nvSpPr>
      <dsp:spPr>
        <a:xfrm>
          <a:off x="0" y="1440967"/>
          <a:ext cx="8064896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>
              <a:latin typeface="Calibri" pitchFamily="34" charset="0"/>
            </a:rPr>
            <a:t>Walka na pięści</a:t>
          </a:r>
          <a:endParaRPr lang="pl-PL" sz="1500" kern="1200" dirty="0"/>
        </a:p>
      </dsp:txBody>
      <dsp:txXfrm>
        <a:off x="0" y="1440967"/>
        <a:ext cx="8064896" cy="359774"/>
      </dsp:txXfrm>
    </dsp:sp>
    <dsp:sp modelId="{E98F97C4-F935-4A06-A90A-8D8DEC800688}">
      <dsp:nvSpPr>
        <dsp:cNvPr id="0" name=""/>
        <dsp:cNvSpPr/>
      </dsp:nvSpPr>
      <dsp:spPr>
        <a:xfrm>
          <a:off x="0" y="1843942"/>
          <a:ext cx="8064896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>
              <a:latin typeface="Calibri" pitchFamily="34" charset="0"/>
            </a:rPr>
            <a:t>Pankration</a:t>
          </a:r>
          <a:r>
            <a:rPr lang="pl-PL" sz="1500" kern="1200" dirty="0" smtClean="0">
              <a:latin typeface="Calibri" pitchFamily="34" charset="0"/>
            </a:rPr>
            <a:t>- połączenie zapasów i pięściarstwa</a:t>
          </a:r>
        </a:p>
      </dsp:txBody>
      <dsp:txXfrm>
        <a:off x="0" y="1843942"/>
        <a:ext cx="8064896" cy="359774"/>
      </dsp:txXfrm>
    </dsp:sp>
    <dsp:sp modelId="{B9D8F068-7ACF-4963-8F7A-12490FE691A0}">
      <dsp:nvSpPr>
        <dsp:cNvPr id="0" name=""/>
        <dsp:cNvSpPr/>
      </dsp:nvSpPr>
      <dsp:spPr>
        <a:xfrm>
          <a:off x="0" y="2246917"/>
          <a:ext cx="8064896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err="1" smtClean="0">
              <a:latin typeface="Calibri" pitchFamily="34" charset="0"/>
            </a:rPr>
            <a:t>Pentathlon</a:t>
          </a:r>
          <a:r>
            <a:rPr lang="pl-PL" sz="1500" kern="1200" dirty="0" smtClean="0">
              <a:latin typeface="Calibri" pitchFamily="34" charset="0"/>
            </a:rPr>
            <a:t>- bieg na jeden stadion, zapasy, rzut dyskiem, oszczepem i skok w dal.</a:t>
          </a:r>
        </a:p>
      </dsp:txBody>
      <dsp:txXfrm>
        <a:off x="0" y="2246917"/>
        <a:ext cx="8064896" cy="359774"/>
      </dsp:txXfrm>
    </dsp:sp>
    <dsp:sp modelId="{497930B6-BCB5-4A58-B741-E41661ED8BDE}">
      <dsp:nvSpPr>
        <dsp:cNvPr id="0" name=""/>
        <dsp:cNvSpPr/>
      </dsp:nvSpPr>
      <dsp:spPr>
        <a:xfrm>
          <a:off x="0" y="2649892"/>
          <a:ext cx="8064896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>
              <a:latin typeface="Calibri" pitchFamily="34" charset="0"/>
            </a:rPr>
            <a:t>Skok w dal</a:t>
          </a:r>
          <a:endParaRPr lang="pl-PL" sz="1500" kern="1200" dirty="0" smtClean="0">
            <a:latin typeface="Calibri" pitchFamily="34" charset="0"/>
          </a:endParaRPr>
        </a:p>
      </dsp:txBody>
      <dsp:txXfrm>
        <a:off x="0" y="2649892"/>
        <a:ext cx="8064896" cy="359774"/>
      </dsp:txXfrm>
    </dsp:sp>
    <dsp:sp modelId="{BE7FAD6A-9AED-47AB-BF15-8AD8933CB7C9}">
      <dsp:nvSpPr>
        <dsp:cNvPr id="0" name=""/>
        <dsp:cNvSpPr/>
      </dsp:nvSpPr>
      <dsp:spPr>
        <a:xfrm>
          <a:off x="0" y="3052867"/>
          <a:ext cx="8064896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>
              <a:latin typeface="Calibri" pitchFamily="34" charset="0"/>
            </a:rPr>
            <a:t>Rzut oszczepem</a:t>
          </a:r>
          <a:endParaRPr lang="pl-PL" sz="1500" kern="1200" dirty="0" smtClean="0">
            <a:latin typeface="Calibri" pitchFamily="34" charset="0"/>
          </a:endParaRPr>
        </a:p>
      </dsp:txBody>
      <dsp:txXfrm>
        <a:off x="0" y="3052867"/>
        <a:ext cx="8064896" cy="359774"/>
      </dsp:txXfrm>
    </dsp:sp>
    <dsp:sp modelId="{9FC65E2E-A9EA-45F1-A7D5-E4FA1C080694}">
      <dsp:nvSpPr>
        <dsp:cNvPr id="0" name=""/>
        <dsp:cNvSpPr/>
      </dsp:nvSpPr>
      <dsp:spPr>
        <a:xfrm>
          <a:off x="0" y="3455842"/>
          <a:ext cx="8064896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>
              <a:latin typeface="Calibri" pitchFamily="34" charset="0"/>
            </a:rPr>
            <a:t>Rzut dyskiem</a:t>
          </a:r>
          <a:endParaRPr lang="pl-PL" sz="1500" kern="1200" dirty="0" smtClean="0">
            <a:latin typeface="Calibri" pitchFamily="34" charset="0"/>
          </a:endParaRPr>
        </a:p>
      </dsp:txBody>
      <dsp:txXfrm>
        <a:off x="0" y="3455842"/>
        <a:ext cx="8064896" cy="359774"/>
      </dsp:txXfrm>
    </dsp:sp>
    <dsp:sp modelId="{E4B3D4E1-1A1F-41B5-BD87-D071F3F81300}">
      <dsp:nvSpPr>
        <dsp:cNvPr id="0" name=""/>
        <dsp:cNvSpPr/>
      </dsp:nvSpPr>
      <dsp:spPr>
        <a:xfrm>
          <a:off x="0" y="3858817"/>
          <a:ext cx="8064896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>
              <a:latin typeface="Calibri" pitchFamily="34" charset="0"/>
            </a:rPr>
            <a:t>Wyścigi rydwanów</a:t>
          </a:r>
          <a:endParaRPr lang="pl-PL" sz="1500" kern="1200" dirty="0" smtClean="0">
            <a:latin typeface="Calibri" pitchFamily="34" charset="0"/>
          </a:endParaRPr>
        </a:p>
      </dsp:txBody>
      <dsp:txXfrm>
        <a:off x="0" y="3858817"/>
        <a:ext cx="8064896" cy="359774"/>
      </dsp:txXfrm>
    </dsp:sp>
    <dsp:sp modelId="{4F469E46-3E95-475A-A8C1-13C8D4F2904E}">
      <dsp:nvSpPr>
        <dsp:cNvPr id="0" name=""/>
        <dsp:cNvSpPr/>
      </dsp:nvSpPr>
      <dsp:spPr>
        <a:xfrm>
          <a:off x="0" y="4261792"/>
          <a:ext cx="8064896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>
              <a:latin typeface="Calibri" pitchFamily="34" charset="0"/>
            </a:rPr>
            <a:t>Bieg  hoplitów- </a:t>
          </a:r>
          <a:r>
            <a:rPr lang="pl-PL" sz="1500" kern="1200" dirty="0" smtClean="0">
              <a:latin typeface="Calibri" pitchFamily="34" charset="0"/>
            </a:rPr>
            <a:t>wyścig zbrojnych na jeden stadion</a:t>
          </a:r>
        </a:p>
      </dsp:txBody>
      <dsp:txXfrm>
        <a:off x="0" y="4261792"/>
        <a:ext cx="8064896" cy="35977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8C22F6-337E-4914-8A30-A72738597B33}">
      <dsp:nvSpPr>
        <dsp:cNvPr id="0" name=""/>
        <dsp:cNvSpPr/>
      </dsp:nvSpPr>
      <dsp:spPr>
        <a:xfrm>
          <a:off x="0" y="80792"/>
          <a:ext cx="5159896" cy="185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Igrzyska nowożytne przywrócił baron </a:t>
          </a:r>
          <a:r>
            <a:rPr lang="pl-PL" sz="1800" kern="1200" dirty="0" smtClean="0">
              <a:hlinkClick xmlns:r="http://schemas.openxmlformats.org/officeDocument/2006/relationships" r:id="rId1" tooltip="Pierre de Coubertin"/>
            </a:rPr>
            <a:t>Pierre de Coubertin</a:t>
          </a:r>
          <a:r>
            <a:rPr lang="pl-PL" sz="1800" kern="1200" dirty="0" smtClean="0"/>
            <a:t> (</a:t>
          </a:r>
          <a:r>
            <a:rPr lang="pl-PL" sz="1800" kern="1200" dirty="0" smtClean="0">
              <a:hlinkClick xmlns:r="http://schemas.openxmlformats.org/officeDocument/2006/relationships" r:id="rId2" tooltip="1863"/>
            </a:rPr>
            <a:t>1863</a:t>
          </a:r>
          <a:r>
            <a:rPr lang="pl-PL" sz="1800" kern="1200" dirty="0" smtClean="0"/>
            <a:t>-</a:t>
          </a:r>
          <a:r>
            <a:rPr lang="pl-PL" sz="1800" kern="1200" dirty="0" smtClean="0">
              <a:hlinkClick xmlns:r="http://schemas.openxmlformats.org/officeDocument/2006/relationships" r:id="rId3" tooltip="1937"/>
            </a:rPr>
            <a:t>1937</a:t>
          </a:r>
          <a:r>
            <a:rPr lang="pl-PL" sz="1800" kern="1200" dirty="0" smtClean="0"/>
            <a:t>), </a:t>
          </a:r>
          <a:r>
            <a:rPr lang="pl-PL" sz="1800" kern="1200" dirty="0" smtClean="0">
              <a:hlinkClick xmlns:r="http://schemas.openxmlformats.org/officeDocument/2006/relationships" r:id="rId4" tooltip="Francja"/>
            </a:rPr>
            <a:t>francuski</a:t>
          </a:r>
          <a:r>
            <a:rPr lang="pl-PL" sz="1800" kern="1200" dirty="0" smtClean="0"/>
            <a:t> filozof i pedagog. Ideę wznowienia szlachetnej sportowej rywalizacji baron Pierre de Coubertin wysunął w roku </a:t>
          </a:r>
          <a:r>
            <a:rPr lang="pl-PL" sz="1800" kern="1200" dirty="0" smtClean="0">
              <a:hlinkClick xmlns:r="http://schemas.openxmlformats.org/officeDocument/2006/relationships" r:id="rId5" tooltip="1888"/>
            </a:rPr>
            <a:t>1888</a:t>
          </a:r>
          <a:r>
            <a:rPr lang="pl-PL" sz="1800" kern="1200" dirty="0" smtClean="0"/>
            <a:t>. Dla realizacji tej idei zorganizował w roku </a:t>
          </a:r>
          <a:r>
            <a:rPr lang="pl-PL" sz="1800" kern="1200" dirty="0" smtClean="0">
              <a:hlinkClick xmlns:r="http://schemas.openxmlformats.org/officeDocument/2006/relationships" r:id="rId6" tooltip="1894"/>
            </a:rPr>
            <a:t>1894</a:t>
          </a:r>
          <a:r>
            <a:rPr lang="pl-PL" sz="1800" kern="1200" dirty="0" smtClean="0"/>
            <a:t> międzynarodowy kongres w </a:t>
          </a:r>
          <a:r>
            <a:rPr lang="pl-PL" sz="1800" kern="1200" dirty="0" smtClean="0">
              <a:hlinkClick xmlns:r="http://schemas.openxmlformats.org/officeDocument/2006/relationships" r:id="rId7" tooltip="Paryż"/>
            </a:rPr>
            <a:t>Paryżu</a:t>
          </a:r>
          <a:r>
            <a:rPr lang="pl-PL" sz="1800" kern="1200" dirty="0" smtClean="0"/>
            <a:t>.</a:t>
          </a:r>
          <a:endParaRPr lang="pl-PL" sz="1800" kern="1200" dirty="0"/>
        </a:p>
      </dsp:txBody>
      <dsp:txXfrm>
        <a:off x="0" y="80792"/>
        <a:ext cx="5159896" cy="1853280"/>
      </dsp:txXfrm>
    </dsp:sp>
    <dsp:sp modelId="{A2E34D7B-6601-4F08-8069-7B1139EF8F14}">
      <dsp:nvSpPr>
        <dsp:cNvPr id="0" name=""/>
        <dsp:cNvSpPr/>
      </dsp:nvSpPr>
      <dsp:spPr>
        <a:xfrm>
          <a:off x="0" y="1985912"/>
          <a:ext cx="5159896" cy="185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W 1896 r. w Atenach odbyły się pierwsze nowożytne Igrzyska Olimpijskie.</a:t>
          </a:r>
          <a:r>
            <a:rPr lang="pl-PL" sz="1800" kern="1200" dirty="0" smtClean="0"/>
            <a:t> Przepiękna, szlachetna idea dała dowód, iż jest nieśmiertelna, odrodziwszy się po piętnastu stuleciach jak Feniks z popiołów. </a:t>
          </a:r>
          <a:endParaRPr lang="pl-PL" sz="1800" kern="1200" dirty="0"/>
        </a:p>
      </dsp:txBody>
      <dsp:txXfrm>
        <a:off x="0" y="1985912"/>
        <a:ext cx="5159896" cy="185328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E562D8-2E2F-4A77-BD44-27BA418788A0}">
      <dsp:nvSpPr>
        <dsp:cNvPr id="0" name=""/>
        <dsp:cNvSpPr/>
      </dsp:nvSpPr>
      <dsp:spPr>
        <a:xfrm>
          <a:off x="0" y="234879"/>
          <a:ext cx="4655840" cy="359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Ruch olimpijski uważany jest za największy ruch społeczny we współczesnym świecie. Wchłania politykę i sztukę, angażuje marketing i biznes, wreszcie - co najważniejsze - kreuje bohaterów naszych czasów. Igrzyska olimpijskie oglądają miliardy ludzi na całym świecie. </a:t>
          </a:r>
          <a:endParaRPr lang="pl-PL" sz="2400" kern="1200" dirty="0"/>
        </a:p>
      </dsp:txBody>
      <dsp:txXfrm>
        <a:off x="0" y="234879"/>
        <a:ext cx="4655840" cy="35942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B483BD-20FA-4CAE-9C1E-C9CCEE4665B9}">
      <dsp:nvSpPr>
        <dsp:cNvPr id="0" name=""/>
        <dsp:cNvSpPr/>
      </dsp:nvSpPr>
      <dsp:spPr>
        <a:xfrm>
          <a:off x="41" y="238840"/>
          <a:ext cx="3936847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/>
            <a:t>OLIMPIADA WSPÓŁCZESNA </a:t>
          </a:r>
          <a:endParaRPr lang="pl-PL" sz="1700" kern="1200" dirty="0"/>
        </a:p>
      </dsp:txBody>
      <dsp:txXfrm>
        <a:off x="41" y="238840"/>
        <a:ext cx="3936847" cy="489600"/>
      </dsp:txXfrm>
    </dsp:sp>
    <dsp:sp modelId="{FCE2D642-5832-44F9-90BD-CD0A2FC090FF}">
      <dsp:nvSpPr>
        <dsp:cNvPr id="0" name=""/>
        <dsp:cNvSpPr/>
      </dsp:nvSpPr>
      <dsp:spPr>
        <a:xfrm>
          <a:off x="41" y="728440"/>
          <a:ext cx="3936847" cy="5486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Odbywają się igrzyska letnie i zimowe </a:t>
          </a: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Organizowane są także paraolimpiady </a:t>
          </a: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Na widowni mogą zasiadać wszyscy ludzie, bez względu na płeć</a:t>
          </a: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Odbywają się co cztery lata</a:t>
          </a: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Zmieniają się miejsca rozgrywek olimpijskich</a:t>
          </a: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W programie są dyscypliny indywidualne i grupowe</a:t>
          </a: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Jest duża liczba dyscyplin sportowych </a:t>
          </a: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Przyznawane są trzy miejsca, trzy medale: złoty, srebrny, brązowy </a:t>
          </a: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Zawodnicy mają specjalne stroje </a:t>
          </a: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Zwycięzcy dostają nagrody pieniężne </a:t>
          </a: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Wprowadzono punktację „państwową" </a:t>
          </a: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Na czas igrzysk nie przerywa się sporów i wojen </a:t>
          </a: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Całkowicie świeckie </a:t>
          </a:r>
          <a:endParaRPr lang="pl-PL" sz="1700" b="0" kern="1200" dirty="0"/>
        </a:p>
      </dsp:txBody>
      <dsp:txXfrm>
        <a:off x="41" y="728440"/>
        <a:ext cx="3936847" cy="5486054"/>
      </dsp:txXfrm>
    </dsp:sp>
    <dsp:sp modelId="{4994349E-B6C9-45CB-92A9-D5CA49995BF7}">
      <dsp:nvSpPr>
        <dsp:cNvPr id="0" name=""/>
        <dsp:cNvSpPr/>
      </dsp:nvSpPr>
      <dsp:spPr>
        <a:xfrm>
          <a:off x="4488047" y="238840"/>
          <a:ext cx="3936847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/>
            <a:t>OLIMPIADA STAROŻYTNA </a:t>
          </a:r>
          <a:endParaRPr lang="pl-PL" sz="1700" kern="1200" dirty="0"/>
        </a:p>
      </dsp:txBody>
      <dsp:txXfrm>
        <a:off x="4488047" y="238840"/>
        <a:ext cx="3936847" cy="489600"/>
      </dsp:txXfrm>
    </dsp:sp>
    <dsp:sp modelId="{990856BA-7724-4187-9285-9D28775EF9E9}">
      <dsp:nvSpPr>
        <dsp:cNvPr id="0" name=""/>
        <dsp:cNvSpPr/>
      </dsp:nvSpPr>
      <dsp:spPr>
        <a:xfrm>
          <a:off x="4488047" y="728440"/>
          <a:ext cx="3936847" cy="5486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Igrzyska odbywały się tylko latem </a:t>
          </a: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Olimpiady organizowano dla sprawnych fizycznie osób</a:t>
          </a: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Na widowni mogli zasiadać tylko mężczyźni</a:t>
          </a: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Odbywały się co cztery lata </a:t>
          </a: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Igrzyska odbywały się zawsze w Olimpii </a:t>
          </a: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Dyscypliny były tylko indywidualne </a:t>
          </a: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Jest tylko kilka dyscyplin sportowych </a:t>
          </a: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Przyznawana była nagroda tylko za pierwsze miejsce </a:t>
          </a: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Zawodnicy występowali nago </a:t>
          </a: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Zwycięzca otrzymywał wieniec laurowy </a:t>
          </a: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Stosowano punktację indywidualną </a:t>
          </a: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Ogłaszano „pokój boży" </a:t>
          </a: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/>
            <a:t>Poświęcone Zeusowi</a:t>
          </a:r>
          <a:endParaRPr lang="pl-PL" sz="1700" b="0" kern="1200" dirty="0"/>
        </a:p>
      </dsp:txBody>
      <dsp:txXfrm>
        <a:off x="4488047" y="728440"/>
        <a:ext cx="3936847" cy="548605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FBACD7-60EB-4C84-A84B-0F096ED349CE}">
      <dsp:nvSpPr>
        <dsp:cNvPr id="0" name=""/>
        <dsp:cNvSpPr/>
      </dsp:nvSpPr>
      <dsp:spPr>
        <a:xfrm>
          <a:off x="0" y="79536"/>
          <a:ext cx="4295800" cy="3832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Coubertin stworzył także program otwarcia i zamknięcia Igrzysk olimpijskich. Główne elementy ceremoniału olimpijskiego powstawały z jego inspiracji, bądź sam był ich wyłącznym autorem. </a:t>
          </a:r>
          <a:r>
            <a:rPr lang="pl-PL" sz="2100" b="1" kern="1200" dirty="0" smtClean="0"/>
            <a:t>Stałymi elementami "teatru olimpijskiego" są hymn, znicz i przyrzeczenie olimpijskie, a nade wszystko flaga olimpijska i hasło: </a:t>
          </a:r>
          <a:r>
            <a:rPr lang="pl-PL" sz="2100" b="1" kern="1200" dirty="0" err="1" smtClean="0"/>
            <a:t>Citius</a:t>
          </a:r>
          <a:r>
            <a:rPr lang="pl-PL" sz="2100" b="1" kern="1200" dirty="0" smtClean="0"/>
            <a:t> - </a:t>
          </a:r>
          <a:r>
            <a:rPr lang="pl-PL" sz="2100" b="1" kern="1200" dirty="0" err="1" smtClean="0"/>
            <a:t>Altius</a:t>
          </a:r>
          <a:r>
            <a:rPr lang="pl-PL" sz="2100" b="1" kern="1200" dirty="0" smtClean="0"/>
            <a:t> - </a:t>
          </a:r>
          <a:r>
            <a:rPr lang="pl-PL" sz="2100" b="1" kern="1200" dirty="0" err="1" smtClean="0"/>
            <a:t>Fortius</a:t>
          </a:r>
          <a:r>
            <a:rPr lang="pl-PL" sz="2100" b="1" kern="1200" dirty="0" smtClean="0"/>
            <a:t>.</a:t>
          </a:r>
          <a:endParaRPr lang="pl-PL" sz="2100" kern="1200" dirty="0"/>
        </a:p>
      </dsp:txBody>
      <dsp:txXfrm>
        <a:off x="0" y="79536"/>
        <a:ext cx="4295800" cy="383291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8936FF-1663-4106-AB92-DE33E2FB0E5B}">
      <dsp:nvSpPr>
        <dsp:cNvPr id="0" name=""/>
        <dsp:cNvSpPr/>
      </dsp:nvSpPr>
      <dsp:spPr>
        <a:xfrm>
          <a:off x="0" y="121123"/>
          <a:ext cx="4655840" cy="389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Autorami hymnu olimpijskiego są artyści greccy. Słowa napisał </a:t>
          </a:r>
          <a:r>
            <a:rPr lang="pl-PL" sz="2600" kern="1200" dirty="0" err="1" smtClean="0"/>
            <a:t>Kostis</a:t>
          </a:r>
          <a:r>
            <a:rPr lang="pl-PL" sz="2600" kern="1200" dirty="0" smtClean="0"/>
            <a:t> </a:t>
          </a:r>
          <a:r>
            <a:rPr lang="pl-PL" sz="2600" kern="1200" dirty="0" err="1" smtClean="0"/>
            <a:t>Palamas</a:t>
          </a:r>
          <a:r>
            <a:rPr lang="pl-PL" sz="2600" kern="1200" dirty="0" smtClean="0"/>
            <a:t>, a muzykę skomponował Spiros </a:t>
          </a:r>
          <a:r>
            <a:rPr lang="pl-PL" sz="2600" kern="1200" dirty="0" err="1" smtClean="0"/>
            <a:t>Samaras</a:t>
          </a:r>
          <a:r>
            <a:rPr lang="pl-PL" sz="2600" kern="1200" dirty="0" smtClean="0"/>
            <a:t>. Prawykonanie hymnu odbyło się podczas I Nowożytnych Igrzysk Olimpijskich w Atenach w 1896 roku. </a:t>
          </a:r>
          <a:endParaRPr lang="pl-PL" sz="2600" kern="1200" dirty="0"/>
        </a:p>
      </dsp:txBody>
      <dsp:txXfrm>
        <a:off x="0" y="121123"/>
        <a:ext cx="4655840" cy="389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FAACB-1AB5-4201-AF0B-B3D9AD352362}" type="datetimeFigureOut">
              <a:rPr lang="pl-PL" smtClean="0"/>
              <a:pPr/>
              <a:t>2014-05-23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CA77C-B10B-4AE1-B7FD-2CB53490E7F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CA77C-B10B-4AE1-B7FD-2CB53490E7F4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0DC2-177C-4EA7-94B8-291E684C0AEB}" type="datetimeFigureOut">
              <a:rPr lang="pl-PL" smtClean="0"/>
              <a:pPr/>
              <a:t>2014-05-23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28E5-5A5F-4160-87AE-948A4DDC38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0DC2-177C-4EA7-94B8-291E684C0AEB}" type="datetimeFigureOut">
              <a:rPr lang="pl-PL" smtClean="0"/>
              <a:pPr/>
              <a:t>2014-05-23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28E5-5A5F-4160-87AE-948A4DDC38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0DC2-177C-4EA7-94B8-291E684C0AEB}" type="datetimeFigureOut">
              <a:rPr lang="pl-PL" smtClean="0"/>
              <a:pPr/>
              <a:t>2014-05-23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28E5-5A5F-4160-87AE-948A4DDC38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0DC2-177C-4EA7-94B8-291E684C0AEB}" type="datetimeFigureOut">
              <a:rPr lang="pl-PL" smtClean="0"/>
              <a:pPr/>
              <a:t>2014-05-23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28E5-5A5F-4160-87AE-948A4DDC38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0DC2-177C-4EA7-94B8-291E684C0AEB}" type="datetimeFigureOut">
              <a:rPr lang="pl-PL" smtClean="0"/>
              <a:pPr/>
              <a:t>2014-05-23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28E5-5A5F-4160-87AE-948A4DDC38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0DC2-177C-4EA7-94B8-291E684C0AEB}" type="datetimeFigureOut">
              <a:rPr lang="pl-PL" smtClean="0"/>
              <a:pPr/>
              <a:t>2014-05-23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28E5-5A5F-4160-87AE-948A4DDC38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0DC2-177C-4EA7-94B8-291E684C0AEB}" type="datetimeFigureOut">
              <a:rPr lang="pl-PL" smtClean="0"/>
              <a:pPr/>
              <a:t>2014-05-23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28E5-5A5F-4160-87AE-948A4DDC38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0DC2-177C-4EA7-94B8-291E684C0AEB}" type="datetimeFigureOut">
              <a:rPr lang="pl-PL" smtClean="0"/>
              <a:pPr/>
              <a:t>2014-05-23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28E5-5A5F-4160-87AE-948A4DDC38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0DC2-177C-4EA7-94B8-291E684C0AEB}" type="datetimeFigureOut">
              <a:rPr lang="pl-PL" smtClean="0"/>
              <a:pPr/>
              <a:t>2014-05-23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28E5-5A5F-4160-87AE-948A4DDC38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0DC2-177C-4EA7-94B8-291E684C0AEB}" type="datetimeFigureOut">
              <a:rPr lang="pl-PL" smtClean="0"/>
              <a:pPr/>
              <a:t>2014-05-23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28E5-5A5F-4160-87AE-948A4DDC38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0DC2-177C-4EA7-94B8-291E684C0AEB}" type="datetimeFigureOut">
              <a:rPr lang="pl-PL" smtClean="0"/>
              <a:pPr/>
              <a:t>2014-05-23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28E5-5A5F-4160-87AE-948A4DDC38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50DC2-177C-4EA7-94B8-291E684C0AEB}" type="datetimeFigureOut">
              <a:rPr lang="pl-PL" smtClean="0"/>
              <a:pPr/>
              <a:t>2014-05-23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428E5-5A5F-4160-87AE-948A4DDC38C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http://eduseek.interklasa.pl/pictures/artykuly/a_17/coubertin1.jpg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8.xml"/><Relationship Id="rId7" Type="http://schemas.openxmlformats.org/officeDocument/2006/relationships/hyperlink" Target="http://www.google.pl/url?sa=i&amp;rct=j&amp;q=&amp;esrc=s&amp;source=images&amp;cd=&amp;cad=rja&amp;uact=8&amp;docid=7Odhk0iTOWD9hM&amp;tbnid=zhg5AzQ4SceL5M:&amp;ved=0CAUQjRw&amp;url=http://www.clipartsfree.net/clipart/6060-yoga-siluete-set-clipart.html&amp;ei=ayt7U4PfHcmoO6WLgYgL&amp;bvm=bv.67229260,d.bGE&amp;psig=AFQjCNFnDAnPuJHeHqVoojx8U23RuTVESg&amp;ust=1400667327584404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 t="20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259632" y="2564904"/>
            <a:ext cx="705678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Idee olimpijskie </a:t>
            </a:r>
            <a:br>
              <a:rPr lang="pl-PL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pl-PL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 moim życiu</a:t>
            </a:r>
            <a:endParaRPr lang="pl-PL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907704" y="188640"/>
            <a:ext cx="5424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HYMN OLIMPIJSKI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139952" y="1700808"/>
          <a:ext cx="4655840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hymn_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556792"/>
            <a:ext cx="3240087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907704" y="476672"/>
            <a:ext cx="5237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ZNICZ OLIMPIJSKI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923928" y="1628800"/>
          <a:ext cx="484820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http://krzysio82.blue-host.wroclaw.pl/gora/RomanZbroinski/exe/ogien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276872"/>
            <a:ext cx="300194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63688" y="476672"/>
            <a:ext cx="5799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FLAGA OLIMPIJSKA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427984" y="1988840"/>
          <a:ext cx="4511824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Marysia\Pictures\1.jp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852936"/>
            <a:ext cx="3501457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43608" y="260648"/>
            <a:ext cx="725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SZYBCIEJ, WYŻEJ, SILNIEJ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427984" y="1844824"/>
          <a:ext cx="412812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websoulz.com/wp-content/uploads/2012/09/sports-icon-s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060848"/>
            <a:ext cx="3534186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403648" y="260648"/>
            <a:ext cx="664066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Konkurs umiejętności sportowych w </a:t>
            </a:r>
          </a:p>
          <a:p>
            <a:pPr algn="ctr"/>
            <a:r>
              <a:rPr lang="pl-PL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duchu Idei olimpijskich </a:t>
            </a:r>
            <a:endParaRPr lang="pl-PL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2483768" y="2564904"/>
          <a:ext cx="60960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827584" y="148478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accent1"/>
                </a:solidFill>
              </a:rPr>
              <a:t>Skoki na skakance:</a:t>
            </a:r>
            <a:endParaRPr lang="pl-PL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2483768" y="2564904"/>
          <a:ext cx="60960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827584" y="148478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accent1"/>
                </a:solidFill>
              </a:rPr>
              <a:t>Rzuty do celu: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2483768" y="2564904"/>
          <a:ext cx="60960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827584" y="148478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accent1"/>
                </a:solidFill>
              </a:rPr>
              <a:t>Podbijanie piłeczki </a:t>
            </a:r>
            <a:r>
              <a:rPr lang="pl-PL" sz="3600" b="1" dirty="0" err="1" smtClean="0">
                <a:solidFill>
                  <a:schemeClr val="accent1"/>
                </a:solidFill>
              </a:rPr>
              <a:t>ping-pongowej</a:t>
            </a:r>
            <a:r>
              <a:rPr lang="pl-PL" sz="3600" b="1" dirty="0" smtClean="0">
                <a:solidFill>
                  <a:schemeClr val="accent1"/>
                </a:solidFill>
              </a:rPr>
              <a:t>:</a:t>
            </a:r>
            <a:endParaRPr lang="pl-PL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2483768" y="2564904"/>
          <a:ext cx="60960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827584" y="148478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accent1"/>
                </a:solidFill>
              </a:rPr>
              <a:t>Zwis na drabince:</a:t>
            </a:r>
            <a:endParaRPr lang="pl-PL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2483768" y="2564904"/>
          <a:ext cx="60960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827584" y="148478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accent1"/>
                </a:solidFill>
              </a:rPr>
              <a:t>Skok w dal z miejsca:</a:t>
            </a:r>
            <a:endParaRPr lang="pl-PL" sz="3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2483768" y="2564904"/>
          <a:ext cx="60960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rostokąt 4"/>
          <p:cNvSpPr/>
          <p:nvPr/>
        </p:nvSpPr>
        <p:spPr>
          <a:xfrm>
            <a:off x="179512" y="548680"/>
            <a:ext cx="88079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Konkurs </a:t>
            </a:r>
            <a:br>
              <a:rPr lang="pl-PL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pl-PL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,,Mam wiedzę i umiejętności sportowe”</a:t>
            </a:r>
            <a:endParaRPr lang="pl-PL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547664" y="1628800"/>
          <a:ext cx="609600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ostokąt 6"/>
          <p:cNvSpPr/>
          <p:nvPr/>
        </p:nvSpPr>
        <p:spPr>
          <a:xfrm>
            <a:off x="467544" y="404664"/>
            <a:ext cx="8288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 projekcie brali udział</a:t>
            </a:r>
            <a:r>
              <a:rPr lang="pl-P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endParaRPr lang="pl-PL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71600" y="476672"/>
            <a:ext cx="74252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Nasi ulubieni polscy olimpijczycy</a:t>
            </a:r>
            <a:endParaRPr lang="pl-PL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67544" y="1556792"/>
            <a:ext cx="3316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chemeClr val="accent1"/>
                </a:solidFill>
              </a:rPr>
              <a:t>Justyna Kowalczyk</a:t>
            </a:r>
            <a:endParaRPr lang="pl-PL" sz="3200" b="1" dirty="0">
              <a:solidFill>
                <a:schemeClr val="accent1"/>
              </a:solidFill>
            </a:endParaRPr>
          </a:p>
        </p:txBody>
      </p:sp>
      <p:pic>
        <p:nvPicPr>
          <p:cNvPr id="6" name="Picture 6" descr="http://i.iplsc.com/justyna-kowalczyk-ze-zlotem/0002TDYACF490AGF-C116-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352928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4211960" y="1628800"/>
          <a:ext cx="472784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251520" y="5661248"/>
            <a:ext cx="3854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/>
                </a:solidFill>
              </a:rPr>
              <a:t>Polska biegaczka narciarska,</a:t>
            </a:r>
          </a:p>
          <a:p>
            <a:pPr algn="ctr"/>
            <a:r>
              <a:rPr lang="pl-PL" b="1" dirty="0" smtClean="0">
                <a:solidFill>
                  <a:schemeClr val="accent1"/>
                </a:solidFill>
              </a:rPr>
              <a:t>mistrzyni i </a:t>
            </a:r>
            <a:r>
              <a:rPr lang="pl-PL" b="1" dirty="0" err="1" smtClean="0">
                <a:solidFill>
                  <a:schemeClr val="accent1"/>
                </a:solidFill>
              </a:rPr>
              <a:t>multimedalistka</a:t>
            </a:r>
            <a:r>
              <a:rPr lang="pl-PL" b="1" dirty="0" smtClean="0">
                <a:solidFill>
                  <a:schemeClr val="accent1"/>
                </a:solidFill>
              </a:rPr>
              <a:t> olimpijska.</a:t>
            </a:r>
            <a:endParaRPr lang="pl-PL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11560" y="332656"/>
            <a:ext cx="2895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chemeClr val="accent1"/>
                </a:solidFill>
              </a:rPr>
              <a:t>Irena Szewińska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4211960" y="1052736"/>
          <a:ext cx="472784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00933" y="5661248"/>
            <a:ext cx="4155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/>
                </a:solidFill>
              </a:rPr>
              <a:t> Irena Szewińska polska lekkoatletka, </a:t>
            </a:r>
          </a:p>
          <a:p>
            <a:pPr algn="ctr"/>
            <a:r>
              <a:rPr lang="pl-PL" b="1" dirty="0" smtClean="0">
                <a:solidFill>
                  <a:schemeClr val="accent1"/>
                </a:solidFill>
              </a:rPr>
              <a:t>specjalizująca się w biegach sprinterskich.</a:t>
            </a:r>
            <a:endParaRPr lang="pl-PL" b="1" dirty="0">
              <a:solidFill>
                <a:schemeClr val="accent1"/>
              </a:solidFill>
            </a:endParaRPr>
          </a:p>
        </p:txBody>
      </p:sp>
      <p:pic>
        <p:nvPicPr>
          <p:cNvPr id="28674" name="Picture 2" descr="http://3.bp.blogspot.com/-NDgFaNG1DcU/T7y0ioqZSpI/AAAAAAAAADw/RqX_kqFNQC8/s1600/szewinska_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24744"/>
            <a:ext cx="3448050" cy="43738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67544" y="1556792"/>
            <a:ext cx="2466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chemeClr val="accent1"/>
                </a:solidFill>
              </a:rPr>
              <a:t>Adam Małysz</a:t>
            </a:r>
            <a:endParaRPr lang="pl-PL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211960" y="1412776"/>
          <a:ext cx="472784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79512" y="5229200"/>
            <a:ext cx="3893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/>
                </a:solidFill>
              </a:rPr>
              <a:t>Adam Małysz polski skoczek narciarski,</a:t>
            </a:r>
          </a:p>
          <a:p>
            <a:pPr algn="ctr"/>
            <a:r>
              <a:rPr lang="pl-PL" b="1" dirty="0" smtClean="0">
                <a:solidFill>
                  <a:schemeClr val="accent1"/>
                </a:solidFill>
              </a:rPr>
              <a:t> </a:t>
            </a:r>
            <a:r>
              <a:rPr lang="pl-PL" b="1" dirty="0" err="1" smtClean="0">
                <a:solidFill>
                  <a:schemeClr val="accent1"/>
                </a:solidFill>
              </a:rPr>
              <a:t>multimedalista</a:t>
            </a:r>
            <a:r>
              <a:rPr lang="pl-PL" b="1" dirty="0" smtClean="0">
                <a:solidFill>
                  <a:schemeClr val="accent1"/>
                </a:solidFill>
              </a:rPr>
              <a:t> olimpijski.</a:t>
            </a:r>
            <a:endParaRPr lang="pl-PL" b="1" dirty="0">
              <a:solidFill>
                <a:schemeClr val="accent1"/>
              </a:solidFill>
            </a:endParaRPr>
          </a:p>
        </p:txBody>
      </p:sp>
      <p:pic>
        <p:nvPicPr>
          <p:cNvPr id="9" name="Picture 2" descr="http://samcik.blox.pl/resource/6340262319790663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348880"/>
            <a:ext cx="37922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95536" y="548680"/>
            <a:ext cx="3161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chemeClr val="accent1"/>
                </a:solidFill>
              </a:rPr>
              <a:t>Tomasz Majewski</a:t>
            </a:r>
            <a:endParaRPr lang="pl-PL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139952" y="908720"/>
          <a:ext cx="472784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304065" y="5229200"/>
            <a:ext cx="364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/>
                </a:solidFill>
              </a:rPr>
              <a:t>Tomasz Majewski polski lekkoatleta,</a:t>
            </a:r>
          </a:p>
          <a:p>
            <a:pPr algn="ctr"/>
            <a:r>
              <a:rPr lang="pl-PL" b="1" dirty="0" smtClean="0">
                <a:solidFill>
                  <a:schemeClr val="accent1"/>
                </a:solidFill>
              </a:rPr>
              <a:t> specjalizujący się w pchnięciu kulą.</a:t>
            </a:r>
          </a:p>
        </p:txBody>
      </p:sp>
      <p:pic>
        <p:nvPicPr>
          <p:cNvPr id="6" name="Picture 2" descr="http://storage.sfd.pl/1/images2009/200905122017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7" y="1340768"/>
            <a:ext cx="30963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95536" y="548680"/>
            <a:ext cx="3026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chemeClr val="accent1"/>
                </a:solidFill>
              </a:rPr>
              <a:t>Zbigniew Bródka</a:t>
            </a:r>
            <a:endParaRPr lang="pl-PL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139952" y="908720"/>
          <a:ext cx="472784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71368" y="5229200"/>
            <a:ext cx="3909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/>
                </a:solidFill>
              </a:rPr>
              <a:t>Zbigniew Bródka polski łyżwiarz szybki,</a:t>
            </a:r>
          </a:p>
          <a:p>
            <a:pPr algn="ctr"/>
            <a:r>
              <a:rPr lang="pl-PL" b="1" dirty="0" smtClean="0">
                <a:solidFill>
                  <a:schemeClr val="accent1"/>
                </a:solidFill>
              </a:rPr>
              <a:t>specjalizujący się na dystansie 1500 m.</a:t>
            </a:r>
          </a:p>
        </p:txBody>
      </p:sp>
      <p:pic>
        <p:nvPicPr>
          <p:cNvPr id="9" name="Picture 2" descr="http://i.iplsc.com/-/0002TLPYLIP4H1NA-C317-F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412776"/>
            <a:ext cx="3095575" cy="351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95536" y="548680"/>
            <a:ext cx="3620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chemeClr val="accent1"/>
                </a:solidFill>
              </a:rPr>
              <a:t>Tomasz Szymkowiak</a:t>
            </a:r>
            <a:endParaRPr lang="pl-PL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139952" y="1052736"/>
          <a:ext cx="472784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395536" y="5589240"/>
            <a:ext cx="4333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/>
                </a:solidFill>
              </a:rPr>
              <a:t>Tomasz Szymkowiak polski lekkoatleta,</a:t>
            </a:r>
          </a:p>
          <a:p>
            <a:pPr algn="ctr"/>
            <a:r>
              <a:rPr lang="pl-PL" b="1" dirty="0" smtClean="0">
                <a:solidFill>
                  <a:schemeClr val="accent1"/>
                </a:solidFill>
              </a:rPr>
              <a:t> specjalizujący się w biegu na 3000 metrów </a:t>
            </a:r>
          </a:p>
          <a:p>
            <a:pPr algn="ctr"/>
            <a:r>
              <a:rPr lang="pl-PL" b="1" dirty="0" smtClean="0">
                <a:solidFill>
                  <a:schemeClr val="accent1"/>
                </a:solidFill>
              </a:rPr>
              <a:t>z przeszkodami.</a:t>
            </a:r>
          </a:p>
        </p:txBody>
      </p:sp>
      <p:pic>
        <p:nvPicPr>
          <p:cNvPr id="6" name="Picture 4" descr="http://www.wzla.poznan.pl/nowa/images/remote/http--www.pzla.pl-zdj-szymkowiakBerg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412776"/>
            <a:ext cx="2974463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ysia\Desktop\idee zdjęcia\IMG_6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671" y="764704"/>
            <a:ext cx="7489965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arysia\Desktop\idee zdjęcia\IMG_6355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7584" y="763200"/>
            <a:ext cx="7491600" cy="521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arysia\Desktop\idee zdjęcia\IMG_6386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00" y="763200"/>
            <a:ext cx="7491600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arysia\Desktop\idee zdjęcia\IMG_6380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00" y="763200"/>
            <a:ext cx="7491600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10090" y="260648"/>
            <a:ext cx="7868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STAROŻYTNE IGRZYSKA OLIMPIJSKIE</a:t>
            </a:r>
            <a:endParaRPr lang="pl-PL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419872" y="1340768"/>
          <a:ext cx="57241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8" descr="http://krzysio82.blue-host.wroclaw.pl/gora/RomanZbroinski/exe/wienieclaurow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83568" y="1556792"/>
            <a:ext cx="2232025" cy="2232025"/>
          </a:xfrm>
          <a:noFill/>
        </p:spPr>
      </p:pic>
      <p:pic>
        <p:nvPicPr>
          <p:cNvPr id="7" name="Picture 2" descr="http://krzysio82.blue-host.wroclaw.pl/gora/RomanZbroinski/exe/sparta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365104"/>
            <a:ext cx="29978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275856" y="1268760"/>
          <a:ext cx="5663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http://krzysio82.blue-host.wroclaw.pl/gora/RomanZbroinski/exe/amfor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24744"/>
            <a:ext cx="2739252" cy="432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764704"/>
            <a:ext cx="83622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konkurencje Starożytnych igrzysk olimpijskich </a:t>
            </a:r>
            <a:endParaRPr lang="pl-PL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11560" y="980728"/>
          <a:ext cx="80648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971600" y="620688"/>
            <a:ext cx="72187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Pierwsze Nowożytne Igrzyska Olimpijskie</a:t>
            </a:r>
            <a:endParaRPr lang="pl-PL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563888" y="1844824"/>
          <a:ext cx="5159896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" descr="http://eduseek.interklasa.pl/pictures/artykuly/a_17/coubertin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r:link="rId8" cstate="print"/>
          <a:srcRect/>
          <a:stretch>
            <a:fillRect/>
          </a:stretch>
        </p:blipFill>
        <p:spPr>
          <a:xfrm>
            <a:off x="323528" y="1772816"/>
            <a:ext cx="2817243" cy="4176464"/>
          </a:xfr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259632" y="404664"/>
            <a:ext cx="6719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IGRZYSKA OLIMPIJSKIE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067944" y="1988840"/>
          <a:ext cx="4655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http://img.ek.pl/_panel/foto/921/2590_ma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988840"/>
            <a:ext cx="2880320" cy="191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ttp://i.wp.pl/a/f/jpeg/23940/vancouver2010_otwarcie_470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293096"/>
            <a:ext cx="3024336" cy="18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67544" y="188640"/>
          <a:ext cx="8424936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0" y="1340768"/>
          <a:ext cx="42958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www.clipartsfree.net/vector/small/sport2010_Clipart_Free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60648"/>
            <a:ext cx="41402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1113</Words>
  <Application>Microsoft Office PowerPoint</Application>
  <PresentationFormat>Pokaz na ekranie (4:3)</PresentationFormat>
  <Paragraphs>163</Paragraphs>
  <Slides>29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Idee olimpijskie  w moim życiu</dc:title>
  <dc:creator>Marysia</dc:creator>
  <cp:lastModifiedBy>Marysia</cp:lastModifiedBy>
  <cp:revision>15</cp:revision>
  <dcterms:created xsi:type="dcterms:W3CDTF">2014-05-20T18:36:26Z</dcterms:created>
  <dcterms:modified xsi:type="dcterms:W3CDTF">2014-05-23T07:04:25Z</dcterms:modified>
</cp:coreProperties>
</file>